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70" r:id="rId6"/>
    <p:sldId id="269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AD9"/>
    <a:srgbClr val="6D7E6E"/>
    <a:srgbClr val="96B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880051-8B5C-4803-AB5C-693F21C46D97}" v="328" dt="2023-07-07T10:20:48.8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8" autoAdjust="0"/>
    <p:restoredTop sz="94660"/>
  </p:normalViewPr>
  <p:slideViewPr>
    <p:cSldViewPr snapToGrid="0">
      <p:cViewPr>
        <p:scale>
          <a:sx n="50" d="100"/>
          <a:sy n="50" d="100"/>
        </p:scale>
        <p:origin x="96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se Rosales" userId="532c27f035401aa5" providerId="LiveId" clId="{BB880051-8B5C-4803-AB5C-693F21C46D97}"/>
    <pc:docChg chg="undo custSel addSld delSld modSld modMainMaster">
      <pc:chgData name="Danise Rosales" userId="532c27f035401aa5" providerId="LiveId" clId="{BB880051-8B5C-4803-AB5C-693F21C46D97}" dt="2023-07-07T10:20:48.821" v="935"/>
      <pc:docMkLst>
        <pc:docMk/>
      </pc:docMkLst>
      <pc:sldChg chg="modSp mod modTransition setBg">
        <pc:chgData name="Danise Rosales" userId="532c27f035401aa5" providerId="LiveId" clId="{BB880051-8B5C-4803-AB5C-693F21C46D97}" dt="2023-07-07T09:29:21.219" v="486"/>
        <pc:sldMkLst>
          <pc:docMk/>
          <pc:sldMk cId="3009219172" sldId="256"/>
        </pc:sldMkLst>
        <pc:spChg chg="ord">
          <ac:chgData name="Danise Rosales" userId="532c27f035401aa5" providerId="LiveId" clId="{BB880051-8B5C-4803-AB5C-693F21C46D97}" dt="2023-07-07T09:03:48.964" v="0" actId="167"/>
          <ac:spMkLst>
            <pc:docMk/>
            <pc:sldMk cId="3009219172" sldId="256"/>
            <ac:spMk id="5" creationId="{0F97216F-F3F6-E168-F00E-13D38C52AE59}"/>
          </ac:spMkLst>
        </pc:spChg>
        <pc:spChg chg="mod ord">
          <ac:chgData name="Danise Rosales" userId="532c27f035401aa5" providerId="LiveId" clId="{BB880051-8B5C-4803-AB5C-693F21C46D97}" dt="2023-07-07T09:05:03.080" v="7" actId="1076"/>
          <ac:spMkLst>
            <pc:docMk/>
            <pc:sldMk cId="3009219172" sldId="256"/>
            <ac:spMk id="7" creationId="{F393B53E-631A-06EF-A735-E633DC59F013}"/>
          </ac:spMkLst>
        </pc:spChg>
        <pc:picChg chg="mod">
          <ac:chgData name="Danise Rosales" userId="532c27f035401aa5" providerId="LiveId" clId="{BB880051-8B5C-4803-AB5C-693F21C46D97}" dt="2023-07-07T09:04:26.771" v="3" actId="166"/>
          <ac:picMkLst>
            <pc:docMk/>
            <pc:sldMk cId="3009219172" sldId="256"/>
            <ac:picMk id="4" creationId="{CD69327E-9E40-E3F5-B473-3CFAB26F14A5}"/>
          </ac:picMkLst>
        </pc:picChg>
      </pc:sldChg>
      <pc:sldChg chg="addSp delSp modSp mod modTransition">
        <pc:chgData name="Danise Rosales" userId="532c27f035401aa5" providerId="LiveId" clId="{BB880051-8B5C-4803-AB5C-693F21C46D97}" dt="2023-07-07T09:29:21.219" v="486"/>
        <pc:sldMkLst>
          <pc:docMk/>
          <pc:sldMk cId="2791388996" sldId="257"/>
        </pc:sldMkLst>
        <pc:spChg chg="add del mod">
          <ac:chgData name="Danise Rosales" userId="532c27f035401aa5" providerId="LiveId" clId="{BB880051-8B5C-4803-AB5C-693F21C46D97}" dt="2023-07-07T09:08:18.559" v="85" actId="478"/>
          <ac:spMkLst>
            <pc:docMk/>
            <pc:sldMk cId="2791388996" sldId="257"/>
            <ac:spMk id="2" creationId="{83507EF8-526B-37D5-66A8-AD2A0AC5A81E}"/>
          </ac:spMkLst>
        </pc:spChg>
        <pc:spChg chg="add del mod">
          <ac:chgData name="Danise Rosales" userId="532c27f035401aa5" providerId="LiveId" clId="{BB880051-8B5C-4803-AB5C-693F21C46D97}" dt="2023-07-07T09:08:18.559" v="85" actId="478"/>
          <ac:spMkLst>
            <pc:docMk/>
            <pc:sldMk cId="2791388996" sldId="257"/>
            <ac:spMk id="3" creationId="{43E513A6-D31E-5268-E7B0-5B9F65587E04}"/>
          </ac:spMkLst>
        </pc:spChg>
        <pc:spChg chg="add del mod">
          <ac:chgData name="Danise Rosales" userId="532c27f035401aa5" providerId="LiveId" clId="{BB880051-8B5C-4803-AB5C-693F21C46D97}" dt="2023-07-07T09:08:18.559" v="85" actId="478"/>
          <ac:spMkLst>
            <pc:docMk/>
            <pc:sldMk cId="2791388996" sldId="257"/>
            <ac:spMk id="6" creationId="{03CBB275-A6C6-62FE-9563-74383F68FA4C}"/>
          </ac:spMkLst>
        </pc:spChg>
        <pc:spChg chg="add del mod">
          <ac:chgData name="Danise Rosales" userId="532c27f035401aa5" providerId="LiveId" clId="{BB880051-8B5C-4803-AB5C-693F21C46D97}" dt="2023-07-07T09:08:18.559" v="85" actId="478"/>
          <ac:spMkLst>
            <pc:docMk/>
            <pc:sldMk cId="2791388996" sldId="257"/>
            <ac:spMk id="8" creationId="{D567350A-1F2A-60D1-A890-26E321A8DF2E}"/>
          </ac:spMkLst>
        </pc:spChg>
        <pc:spChg chg="add del mod">
          <ac:chgData name="Danise Rosales" userId="532c27f035401aa5" providerId="LiveId" clId="{BB880051-8B5C-4803-AB5C-693F21C46D97}" dt="2023-07-07T09:08:18.559" v="85" actId="478"/>
          <ac:spMkLst>
            <pc:docMk/>
            <pc:sldMk cId="2791388996" sldId="257"/>
            <ac:spMk id="9" creationId="{84F1CCA0-3036-2AC9-F5EC-AA7A4EEC00EC}"/>
          </ac:spMkLst>
        </pc:spChg>
        <pc:picChg chg="mod">
          <ac:chgData name="Danise Rosales" userId="532c27f035401aa5" providerId="LiveId" clId="{BB880051-8B5C-4803-AB5C-693F21C46D97}" dt="2023-07-07T09:07:13.074" v="60" actId="1076"/>
          <ac:picMkLst>
            <pc:docMk/>
            <pc:sldMk cId="2791388996" sldId="257"/>
            <ac:picMk id="4" creationId="{CD69327E-9E40-E3F5-B473-3CFAB26F14A5}"/>
          </ac:picMkLst>
        </pc:picChg>
      </pc:sldChg>
      <pc:sldChg chg="addSp modSp add mod modTransition">
        <pc:chgData name="Danise Rosales" userId="532c27f035401aa5" providerId="LiveId" clId="{BB880051-8B5C-4803-AB5C-693F21C46D97}" dt="2023-07-07T09:29:21.219" v="486"/>
        <pc:sldMkLst>
          <pc:docMk/>
          <pc:sldMk cId="1022142275" sldId="258"/>
        </pc:sldMkLst>
        <pc:spChg chg="add mod">
          <ac:chgData name="Danise Rosales" userId="532c27f035401aa5" providerId="LiveId" clId="{BB880051-8B5C-4803-AB5C-693F21C46D97}" dt="2023-07-07T09:08:10.542" v="84"/>
          <ac:spMkLst>
            <pc:docMk/>
            <pc:sldMk cId="1022142275" sldId="258"/>
            <ac:spMk id="2" creationId="{30F2AFF7-6FCA-430A-CB12-1326F9D80805}"/>
          </ac:spMkLst>
        </pc:spChg>
        <pc:spChg chg="add mod">
          <ac:chgData name="Danise Rosales" userId="532c27f035401aa5" providerId="LiveId" clId="{BB880051-8B5C-4803-AB5C-693F21C46D97}" dt="2023-07-07T09:08:10.542" v="84"/>
          <ac:spMkLst>
            <pc:docMk/>
            <pc:sldMk cId="1022142275" sldId="258"/>
            <ac:spMk id="3" creationId="{43EDB486-EA00-647E-113B-0811590C161B}"/>
          </ac:spMkLst>
        </pc:spChg>
        <pc:spChg chg="mod">
          <ac:chgData name="Danise Rosales" userId="532c27f035401aa5" providerId="LiveId" clId="{BB880051-8B5C-4803-AB5C-693F21C46D97}" dt="2023-07-07T09:05:45.477" v="33" actId="403"/>
          <ac:spMkLst>
            <pc:docMk/>
            <pc:sldMk cId="1022142275" sldId="258"/>
            <ac:spMk id="5" creationId="{0F97216F-F3F6-E168-F00E-13D38C52AE59}"/>
          </ac:spMkLst>
        </pc:spChg>
        <pc:spChg chg="add mod">
          <ac:chgData name="Danise Rosales" userId="532c27f035401aa5" providerId="LiveId" clId="{BB880051-8B5C-4803-AB5C-693F21C46D97}" dt="2023-07-07T09:08:10.542" v="84"/>
          <ac:spMkLst>
            <pc:docMk/>
            <pc:sldMk cId="1022142275" sldId="258"/>
            <ac:spMk id="6" creationId="{25D55ACF-D46B-C7FE-648D-75FBC836C766}"/>
          </ac:spMkLst>
        </pc:spChg>
        <pc:spChg chg="mod">
          <ac:chgData name="Danise Rosales" userId="532c27f035401aa5" providerId="LiveId" clId="{BB880051-8B5C-4803-AB5C-693F21C46D97}" dt="2023-07-07T09:06:19.284" v="35" actId="1076"/>
          <ac:spMkLst>
            <pc:docMk/>
            <pc:sldMk cId="1022142275" sldId="258"/>
            <ac:spMk id="7" creationId="{F393B53E-631A-06EF-A735-E633DC59F013}"/>
          </ac:spMkLst>
        </pc:spChg>
        <pc:spChg chg="add mod">
          <ac:chgData name="Danise Rosales" userId="532c27f035401aa5" providerId="LiveId" clId="{BB880051-8B5C-4803-AB5C-693F21C46D97}" dt="2023-07-07T09:08:10.542" v="84"/>
          <ac:spMkLst>
            <pc:docMk/>
            <pc:sldMk cId="1022142275" sldId="258"/>
            <ac:spMk id="8" creationId="{CF280897-7191-03E4-3B13-97152AA47780}"/>
          </ac:spMkLst>
        </pc:spChg>
        <pc:spChg chg="add mod">
          <ac:chgData name="Danise Rosales" userId="532c27f035401aa5" providerId="LiveId" clId="{BB880051-8B5C-4803-AB5C-693F21C46D97}" dt="2023-07-07T09:08:10.542" v="84"/>
          <ac:spMkLst>
            <pc:docMk/>
            <pc:sldMk cId="1022142275" sldId="258"/>
            <ac:spMk id="9" creationId="{FFD267BA-CFE0-A1DC-691A-20FC4F73000D}"/>
          </ac:spMkLst>
        </pc:spChg>
        <pc:picChg chg="mod">
          <ac:chgData name="Danise Rosales" userId="532c27f035401aa5" providerId="LiveId" clId="{BB880051-8B5C-4803-AB5C-693F21C46D97}" dt="2023-07-07T09:05:30.465" v="9" actId="167"/>
          <ac:picMkLst>
            <pc:docMk/>
            <pc:sldMk cId="1022142275" sldId="258"/>
            <ac:picMk id="4" creationId="{CD69327E-9E40-E3F5-B473-3CFAB26F14A5}"/>
          </ac:picMkLst>
        </pc:picChg>
        <pc:picChg chg="mod">
          <ac:chgData name="Danise Rosales" userId="532c27f035401aa5" providerId="LiveId" clId="{BB880051-8B5C-4803-AB5C-693F21C46D97}" dt="2023-07-07T09:05:33.984" v="10" actId="167"/>
          <ac:picMkLst>
            <pc:docMk/>
            <pc:sldMk cId="1022142275" sldId="258"/>
            <ac:picMk id="1026" creationId="{AA2B797C-3833-AE60-5C9B-EBF38FCE7525}"/>
          </ac:picMkLst>
        </pc:picChg>
      </pc:sldChg>
      <pc:sldChg chg="addSp delSp modSp new mod modTransition setBg modAnim">
        <pc:chgData name="Danise Rosales" userId="532c27f035401aa5" providerId="LiveId" clId="{BB880051-8B5C-4803-AB5C-693F21C46D97}" dt="2023-07-07T10:16:20.147" v="888" actId="478"/>
        <pc:sldMkLst>
          <pc:docMk/>
          <pc:sldMk cId="1896039681" sldId="259"/>
        </pc:sldMkLst>
        <pc:spChg chg="del">
          <ac:chgData name="Danise Rosales" userId="532c27f035401aa5" providerId="LiveId" clId="{BB880051-8B5C-4803-AB5C-693F21C46D97}" dt="2023-07-07T09:08:39.700" v="87" actId="478"/>
          <ac:spMkLst>
            <pc:docMk/>
            <pc:sldMk cId="1896039681" sldId="259"/>
            <ac:spMk id="2" creationId="{02B44B8A-9C51-9411-973A-93852E203453}"/>
          </ac:spMkLst>
        </pc:spChg>
        <pc:spChg chg="del">
          <ac:chgData name="Danise Rosales" userId="532c27f035401aa5" providerId="LiveId" clId="{BB880051-8B5C-4803-AB5C-693F21C46D97}" dt="2023-07-07T09:08:39.700" v="87" actId="478"/>
          <ac:spMkLst>
            <pc:docMk/>
            <pc:sldMk cId="1896039681" sldId="259"/>
            <ac:spMk id="3" creationId="{AC2DA4E5-8AB7-D827-C5C6-AAAB91FD73B3}"/>
          </ac:spMkLst>
        </pc:spChg>
        <pc:spChg chg="add mod ord">
          <ac:chgData name="Danise Rosales" userId="532c27f035401aa5" providerId="LiveId" clId="{BB880051-8B5C-4803-AB5C-693F21C46D97}" dt="2023-07-07T09:42:24.380" v="576" actId="1076"/>
          <ac:spMkLst>
            <pc:docMk/>
            <pc:sldMk cId="1896039681" sldId="259"/>
            <ac:spMk id="4" creationId="{37EDCAB1-1AE1-41B9-69D3-28115834183A}"/>
          </ac:spMkLst>
        </pc:spChg>
        <pc:spChg chg="add del mod">
          <ac:chgData name="Danise Rosales" userId="532c27f035401aa5" providerId="LiveId" clId="{BB880051-8B5C-4803-AB5C-693F21C46D97}" dt="2023-07-07T10:06:59.613" v="802" actId="478"/>
          <ac:spMkLst>
            <pc:docMk/>
            <pc:sldMk cId="1896039681" sldId="259"/>
            <ac:spMk id="5" creationId="{4F663BB3-6816-04A0-F66A-266538B57A20}"/>
          </ac:spMkLst>
        </pc:spChg>
        <pc:spChg chg="add mod ord">
          <ac:chgData name="Danise Rosales" userId="532c27f035401aa5" providerId="LiveId" clId="{BB880051-8B5C-4803-AB5C-693F21C46D97}" dt="2023-07-07T10:07:12.263" v="805" actId="167"/>
          <ac:spMkLst>
            <pc:docMk/>
            <pc:sldMk cId="1896039681" sldId="259"/>
            <ac:spMk id="6" creationId="{D6BDAA56-4C77-7CC3-09E8-CD5647A2CF41}"/>
          </ac:spMkLst>
        </pc:spChg>
        <pc:spChg chg="add del">
          <ac:chgData name="Danise Rosales" userId="532c27f035401aa5" providerId="LiveId" clId="{BB880051-8B5C-4803-AB5C-693F21C46D97}" dt="2023-07-07T09:19:19.790" v="170"/>
          <ac:spMkLst>
            <pc:docMk/>
            <pc:sldMk cId="1896039681" sldId="259"/>
            <ac:spMk id="7" creationId="{E710F29D-F07D-EFDE-94A4-DBA4D575E531}"/>
          </ac:spMkLst>
        </pc:spChg>
        <pc:spChg chg="add del mod ord">
          <ac:chgData name="Danise Rosales" userId="532c27f035401aa5" providerId="LiveId" clId="{BB880051-8B5C-4803-AB5C-693F21C46D97}" dt="2023-07-07T10:15:52.685" v="885" actId="478"/>
          <ac:spMkLst>
            <pc:docMk/>
            <pc:sldMk cId="1896039681" sldId="259"/>
            <ac:spMk id="7" creationId="{F6BA0481-2A4B-5FA4-D729-AD5A5B73A780}"/>
          </ac:spMkLst>
        </pc:spChg>
        <pc:spChg chg="add del mod">
          <ac:chgData name="Danise Rosales" userId="532c27f035401aa5" providerId="LiveId" clId="{BB880051-8B5C-4803-AB5C-693F21C46D97}" dt="2023-07-07T10:16:20.147" v="888" actId="478"/>
          <ac:spMkLst>
            <pc:docMk/>
            <pc:sldMk cId="1896039681" sldId="259"/>
            <ac:spMk id="9" creationId="{18266C6C-DA1B-76F4-DF48-C5D7107B7B15}"/>
          </ac:spMkLst>
        </pc:spChg>
        <pc:spChg chg="add mod">
          <ac:chgData name="Danise Rosales" userId="532c27f035401aa5" providerId="LiveId" clId="{BB880051-8B5C-4803-AB5C-693F21C46D97}" dt="2023-07-07T09:43:46.632" v="602" actId="1076"/>
          <ac:spMkLst>
            <pc:docMk/>
            <pc:sldMk cId="1896039681" sldId="259"/>
            <ac:spMk id="11" creationId="{AB64113E-DCD0-4F32-308B-06FA103ED556}"/>
          </ac:spMkLst>
        </pc:spChg>
        <pc:picChg chg="add mod">
          <ac:chgData name="Danise Rosales" userId="532c27f035401aa5" providerId="LiveId" clId="{BB880051-8B5C-4803-AB5C-693F21C46D97}" dt="2023-07-07T09:42:33.301" v="581" actId="1076"/>
          <ac:picMkLst>
            <pc:docMk/>
            <pc:sldMk cId="1896039681" sldId="259"/>
            <ac:picMk id="2" creationId="{6A495BF0-1777-867A-6F4A-FAAEC2133C8D}"/>
          </ac:picMkLst>
        </pc:picChg>
        <pc:picChg chg="add del mod">
          <ac:chgData name="Danise Rosales" userId="532c27f035401aa5" providerId="LiveId" clId="{BB880051-8B5C-4803-AB5C-693F21C46D97}" dt="2023-07-07T10:02:08.939" v="773" actId="478"/>
          <ac:picMkLst>
            <pc:docMk/>
            <pc:sldMk cId="1896039681" sldId="259"/>
            <ac:picMk id="3" creationId="{F22EA8FB-1F8D-0781-135D-B13E8D6555AB}"/>
          </ac:picMkLst>
        </pc:picChg>
        <pc:picChg chg="add del mod">
          <ac:chgData name="Danise Rosales" userId="532c27f035401aa5" providerId="LiveId" clId="{BB880051-8B5C-4803-AB5C-693F21C46D97}" dt="2023-07-07T09:16:26.473" v="134" actId="478"/>
          <ac:picMkLst>
            <pc:docMk/>
            <pc:sldMk cId="1896039681" sldId="259"/>
            <ac:picMk id="6" creationId="{B72E0FFC-7786-5C20-2BA5-DF7BBB9AAC69}"/>
          </ac:picMkLst>
        </pc:picChg>
        <pc:picChg chg="add del mod ord">
          <ac:chgData name="Danise Rosales" userId="532c27f035401aa5" providerId="LiveId" clId="{BB880051-8B5C-4803-AB5C-693F21C46D97}" dt="2023-07-07T09:42:09.611" v="566" actId="478"/>
          <ac:picMkLst>
            <pc:docMk/>
            <pc:sldMk cId="1896039681" sldId="259"/>
            <ac:picMk id="8" creationId="{57E98B6C-9D47-AB02-1A5E-9ABFAAEAE846}"/>
          </ac:picMkLst>
        </pc:picChg>
        <pc:picChg chg="add del">
          <ac:chgData name="Danise Rosales" userId="532c27f035401aa5" providerId="LiveId" clId="{BB880051-8B5C-4803-AB5C-693F21C46D97}" dt="2023-07-07T09:11:46.894" v="95" actId="478"/>
          <ac:picMkLst>
            <pc:docMk/>
            <pc:sldMk cId="1896039681" sldId="259"/>
            <ac:picMk id="8" creationId="{918ECC40-F478-412B-AF32-8BB44146139F}"/>
          </ac:picMkLst>
        </pc:picChg>
        <pc:picChg chg="add del mod">
          <ac:chgData name="Danise Rosales" userId="532c27f035401aa5" providerId="LiveId" clId="{BB880051-8B5C-4803-AB5C-693F21C46D97}" dt="2023-07-07T09:19:24.322" v="173" actId="478"/>
          <ac:picMkLst>
            <pc:docMk/>
            <pc:sldMk cId="1896039681" sldId="259"/>
            <ac:picMk id="10" creationId="{6D1E5DFC-D6C5-361D-0282-548F5344E6E9}"/>
          </ac:picMkLst>
        </pc:picChg>
      </pc:sldChg>
      <pc:sldChg chg="addSp delSp modSp add mod modTransition setBg modAnim">
        <pc:chgData name="Danise Rosales" userId="532c27f035401aa5" providerId="LiveId" clId="{BB880051-8B5C-4803-AB5C-693F21C46D97}" dt="2023-07-07T10:20:48.821" v="935"/>
        <pc:sldMkLst>
          <pc:docMk/>
          <pc:sldMk cId="1227679555" sldId="260"/>
        </pc:sldMkLst>
        <pc:spChg chg="ord">
          <ac:chgData name="Danise Rosales" userId="532c27f035401aa5" providerId="LiveId" clId="{BB880051-8B5C-4803-AB5C-693F21C46D97}" dt="2023-07-07T10:14:12.802" v="877" actId="166"/>
          <ac:spMkLst>
            <pc:docMk/>
            <pc:sldMk cId="1227679555" sldId="260"/>
            <ac:spMk id="4" creationId="{37EDCAB1-1AE1-41B9-69D3-28115834183A}"/>
          </ac:spMkLst>
        </pc:spChg>
        <pc:spChg chg="del">
          <ac:chgData name="Danise Rosales" userId="532c27f035401aa5" providerId="LiveId" clId="{BB880051-8B5C-4803-AB5C-693F21C46D97}" dt="2023-07-07T10:07:39.166" v="811" actId="478"/>
          <ac:spMkLst>
            <pc:docMk/>
            <pc:sldMk cId="1227679555" sldId="260"/>
            <ac:spMk id="5" creationId="{4F663BB3-6816-04A0-F66A-266538B57A20}"/>
          </ac:spMkLst>
        </pc:spChg>
        <pc:spChg chg="add mod ord">
          <ac:chgData name="Danise Rosales" userId="532c27f035401aa5" providerId="LiveId" clId="{BB880051-8B5C-4803-AB5C-693F21C46D97}" dt="2023-07-07T10:14:12.802" v="877" actId="166"/>
          <ac:spMkLst>
            <pc:docMk/>
            <pc:sldMk cId="1227679555" sldId="260"/>
            <ac:spMk id="6" creationId="{D663BEC3-7917-3183-0D0F-7971B1D7FAB9}"/>
          </ac:spMkLst>
        </pc:spChg>
        <pc:spChg chg="add del mod">
          <ac:chgData name="Danise Rosales" userId="532c27f035401aa5" providerId="LiveId" clId="{BB880051-8B5C-4803-AB5C-693F21C46D97}" dt="2023-07-07T10:07:37.682" v="810"/>
          <ac:spMkLst>
            <pc:docMk/>
            <pc:sldMk cId="1227679555" sldId="260"/>
            <ac:spMk id="7" creationId="{51211D8E-6EE8-6F54-13E0-026C04F7A2F7}"/>
          </ac:spMkLst>
        </pc:spChg>
        <pc:spChg chg="add mod ord">
          <ac:chgData name="Danise Rosales" userId="532c27f035401aa5" providerId="LiveId" clId="{BB880051-8B5C-4803-AB5C-693F21C46D97}" dt="2023-07-07T10:19:28.093" v="924"/>
          <ac:spMkLst>
            <pc:docMk/>
            <pc:sldMk cId="1227679555" sldId="260"/>
            <ac:spMk id="9" creationId="{7FA35E8F-FC57-11E4-88D6-B74ABE7D87CB}"/>
          </ac:spMkLst>
        </pc:spChg>
        <pc:spChg chg="del mod">
          <ac:chgData name="Danise Rosales" userId="532c27f035401aa5" providerId="LiveId" clId="{BB880051-8B5C-4803-AB5C-693F21C46D97}" dt="2023-07-07T09:43:39.884" v="600"/>
          <ac:spMkLst>
            <pc:docMk/>
            <pc:sldMk cId="1227679555" sldId="260"/>
            <ac:spMk id="11" creationId="{AB64113E-DCD0-4F32-308B-06FA103ED556}"/>
          </ac:spMkLst>
        </pc:spChg>
        <pc:picChg chg="add mod ord">
          <ac:chgData name="Danise Rosales" userId="532c27f035401aa5" providerId="LiveId" clId="{BB880051-8B5C-4803-AB5C-693F21C46D97}" dt="2023-07-07T10:14:12.802" v="877" actId="166"/>
          <ac:picMkLst>
            <pc:docMk/>
            <pc:sldMk cId="1227679555" sldId="260"/>
            <ac:picMk id="2" creationId="{1677C2FE-903D-45AB-7E2E-9252A24C7551}"/>
          </ac:picMkLst>
        </pc:picChg>
        <pc:picChg chg="del">
          <ac:chgData name="Danise Rosales" userId="532c27f035401aa5" providerId="LiveId" clId="{BB880051-8B5C-4803-AB5C-693F21C46D97}" dt="2023-07-07T10:20:07.990" v="928" actId="478"/>
          <ac:picMkLst>
            <pc:docMk/>
            <pc:sldMk cId="1227679555" sldId="260"/>
            <ac:picMk id="3" creationId="{F22EA8FB-1F8D-0781-135D-B13E8D6555AB}"/>
          </ac:picMkLst>
        </pc:picChg>
        <pc:picChg chg="del">
          <ac:chgData name="Danise Rosales" userId="532c27f035401aa5" providerId="LiveId" clId="{BB880051-8B5C-4803-AB5C-693F21C46D97}" dt="2023-07-07T09:43:00.879" v="583" actId="478"/>
          <ac:picMkLst>
            <pc:docMk/>
            <pc:sldMk cId="1227679555" sldId="260"/>
            <ac:picMk id="8" creationId="{57E98B6C-9D47-AB02-1A5E-9ABFAAEAE846}"/>
          </ac:picMkLst>
        </pc:picChg>
        <pc:picChg chg="add mod ord modCrop">
          <ac:chgData name="Danise Rosales" userId="532c27f035401aa5" providerId="LiveId" clId="{BB880051-8B5C-4803-AB5C-693F21C46D97}" dt="2023-07-07T10:19:37.738" v="927" actId="1076"/>
          <ac:picMkLst>
            <pc:docMk/>
            <pc:sldMk cId="1227679555" sldId="260"/>
            <ac:picMk id="12" creationId="{7F5B3E22-BB7A-7794-5088-4A70747B8B75}"/>
          </ac:picMkLst>
        </pc:picChg>
        <pc:picChg chg="add mod ord modCrop">
          <ac:chgData name="Danise Rosales" userId="532c27f035401aa5" providerId="LiveId" clId="{BB880051-8B5C-4803-AB5C-693F21C46D97}" dt="2023-07-07T10:19:35.786" v="926" actId="1076"/>
          <ac:picMkLst>
            <pc:docMk/>
            <pc:sldMk cId="1227679555" sldId="260"/>
            <ac:picMk id="14" creationId="{01AC00E5-B278-6D78-A125-08958CE281FE}"/>
          </ac:picMkLst>
        </pc:picChg>
        <pc:picChg chg="add mod modCrop">
          <ac:chgData name="Danise Rosales" userId="532c27f035401aa5" providerId="LiveId" clId="{BB880051-8B5C-4803-AB5C-693F21C46D97}" dt="2023-07-07T10:19:34.728" v="925" actId="1076"/>
          <ac:picMkLst>
            <pc:docMk/>
            <pc:sldMk cId="1227679555" sldId="260"/>
            <ac:picMk id="16" creationId="{63A66E9F-28E7-2FCB-5A71-ACEA3E7905FE}"/>
          </ac:picMkLst>
        </pc:picChg>
      </pc:sldChg>
      <pc:sldChg chg="addSp delSp modSp add mod modTransition">
        <pc:chgData name="Danise Rosales" userId="532c27f035401aa5" providerId="LiveId" clId="{BB880051-8B5C-4803-AB5C-693F21C46D97}" dt="2023-07-07T10:06:25.981" v="801" actId="478"/>
        <pc:sldMkLst>
          <pc:docMk/>
          <pc:sldMk cId="814953305" sldId="261"/>
        </pc:sldMkLst>
        <pc:spChg chg="del">
          <ac:chgData name="Danise Rosales" userId="532c27f035401aa5" providerId="LiveId" clId="{BB880051-8B5C-4803-AB5C-693F21C46D97}" dt="2023-07-07T10:02:15.064" v="776" actId="478"/>
          <ac:spMkLst>
            <pc:docMk/>
            <pc:sldMk cId="814953305" sldId="261"/>
            <ac:spMk id="5" creationId="{4F663BB3-6816-04A0-F66A-266538B57A20}"/>
          </ac:spMkLst>
        </pc:spChg>
        <pc:spChg chg="add del mod">
          <ac:chgData name="Danise Rosales" userId="532c27f035401aa5" providerId="LiveId" clId="{BB880051-8B5C-4803-AB5C-693F21C46D97}" dt="2023-07-07T09:44:19.671" v="609"/>
          <ac:spMkLst>
            <pc:docMk/>
            <pc:sldMk cId="814953305" sldId="261"/>
            <ac:spMk id="7" creationId="{243FF583-0990-1187-50AD-9E26BF39740C}"/>
          </ac:spMkLst>
        </pc:spChg>
        <pc:spChg chg="add mod">
          <ac:chgData name="Danise Rosales" userId="532c27f035401aa5" providerId="LiveId" clId="{BB880051-8B5C-4803-AB5C-693F21C46D97}" dt="2023-07-07T09:44:25.947" v="613"/>
          <ac:spMkLst>
            <pc:docMk/>
            <pc:sldMk cId="814953305" sldId="261"/>
            <ac:spMk id="9" creationId="{7A1F2011-1F62-B73E-9E41-3A3D03B4B6FE}"/>
          </ac:spMkLst>
        </pc:spChg>
        <pc:spChg chg="del mod">
          <ac:chgData name="Danise Rosales" userId="532c27f035401aa5" providerId="LiveId" clId="{BB880051-8B5C-4803-AB5C-693F21C46D97}" dt="2023-07-07T09:44:32.206" v="615"/>
          <ac:spMkLst>
            <pc:docMk/>
            <pc:sldMk cId="814953305" sldId="261"/>
            <ac:spMk id="11" creationId="{AB64113E-DCD0-4F32-308B-06FA103ED556}"/>
          </ac:spMkLst>
        </pc:spChg>
        <pc:spChg chg="add del mod">
          <ac:chgData name="Danise Rosales" userId="532c27f035401aa5" providerId="LiveId" clId="{BB880051-8B5C-4803-AB5C-693F21C46D97}" dt="2023-07-07T10:04:01.278" v="787" actId="478"/>
          <ac:spMkLst>
            <pc:docMk/>
            <pc:sldMk cId="814953305" sldId="261"/>
            <ac:spMk id="16" creationId="{0690A7B9-DA2C-0566-10FA-7A57BBAD91D6}"/>
          </ac:spMkLst>
        </pc:spChg>
        <pc:spChg chg="add del mod">
          <ac:chgData name="Danise Rosales" userId="532c27f035401aa5" providerId="LiveId" clId="{BB880051-8B5C-4803-AB5C-693F21C46D97}" dt="2023-07-07T10:06:25.981" v="801" actId="478"/>
          <ac:spMkLst>
            <pc:docMk/>
            <pc:sldMk cId="814953305" sldId="261"/>
            <ac:spMk id="18" creationId="{7A90497B-DE2E-7E68-FEFA-2EB7173D49D9}"/>
          </ac:spMkLst>
        </pc:spChg>
        <pc:spChg chg="add mod">
          <ac:chgData name="Danise Rosales" userId="532c27f035401aa5" providerId="LiveId" clId="{BB880051-8B5C-4803-AB5C-693F21C46D97}" dt="2023-07-07T10:05:17.659" v="800" actId="1076"/>
          <ac:spMkLst>
            <pc:docMk/>
            <pc:sldMk cId="814953305" sldId="261"/>
            <ac:spMk id="19" creationId="{32063A6F-7255-2ED8-2462-A16FB1D51C77}"/>
          </ac:spMkLst>
        </pc:spChg>
        <pc:spChg chg="add mod">
          <ac:chgData name="Danise Rosales" userId="532c27f035401aa5" providerId="LiveId" clId="{BB880051-8B5C-4803-AB5C-693F21C46D97}" dt="2023-07-07T10:05:17.659" v="800" actId="1076"/>
          <ac:spMkLst>
            <pc:docMk/>
            <pc:sldMk cId="814953305" sldId="261"/>
            <ac:spMk id="20" creationId="{0C55469F-85B2-7F4A-3E00-F15E14872D74}"/>
          </ac:spMkLst>
        </pc:spChg>
        <pc:picChg chg="add del mod">
          <ac:chgData name="Danise Rosales" userId="532c27f035401aa5" providerId="LiveId" clId="{BB880051-8B5C-4803-AB5C-693F21C46D97}" dt="2023-07-07T09:44:02.623" v="605" actId="21"/>
          <ac:picMkLst>
            <pc:docMk/>
            <pc:sldMk cId="814953305" sldId="261"/>
            <ac:picMk id="2" creationId="{D5D70BCA-AEF4-4244-26CD-B237B745FA44}"/>
          </ac:picMkLst>
        </pc:picChg>
        <pc:picChg chg="del">
          <ac:chgData name="Danise Rosales" userId="532c27f035401aa5" providerId="LiveId" clId="{BB880051-8B5C-4803-AB5C-693F21C46D97}" dt="2023-07-07T10:02:16.465" v="777" actId="478"/>
          <ac:picMkLst>
            <pc:docMk/>
            <pc:sldMk cId="814953305" sldId="261"/>
            <ac:picMk id="3" creationId="{F22EA8FB-1F8D-0781-135D-B13E8D6555AB}"/>
          </ac:picMkLst>
        </pc:picChg>
        <pc:picChg chg="add mod">
          <ac:chgData name="Danise Rosales" userId="532c27f035401aa5" providerId="LiveId" clId="{BB880051-8B5C-4803-AB5C-693F21C46D97}" dt="2023-07-07T09:44:04.958" v="607"/>
          <ac:picMkLst>
            <pc:docMk/>
            <pc:sldMk cId="814953305" sldId="261"/>
            <ac:picMk id="6" creationId="{2EDD0CF6-7A05-51DF-DE4B-4BE870883261}"/>
          </ac:picMkLst>
        </pc:picChg>
        <pc:picChg chg="del">
          <ac:chgData name="Danise Rosales" userId="532c27f035401aa5" providerId="LiveId" clId="{BB880051-8B5C-4803-AB5C-693F21C46D97}" dt="2023-07-07T09:43:58.726" v="604" actId="478"/>
          <ac:picMkLst>
            <pc:docMk/>
            <pc:sldMk cId="814953305" sldId="261"/>
            <ac:picMk id="8" creationId="{57E98B6C-9D47-AB02-1A5E-9ABFAAEAE846}"/>
          </ac:picMkLst>
        </pc:picChg>
        <pc:picChg chg="add del mod ord">
          <ac:chgData name="Danise Rosales" userId="532c27f035401aa5" providerId="LiveId" clId="{BB880051-8B5C-4803-AB5C-693F21C46D97}" dt="2023-07-07T10:03:59.438" v="786" actId="478"/>
          <ac:picMkLst>
            <pc:docMk/>
            <pc:sldMk cId="814953305" sldId="261"/>
            <ac:picMk id="10" creationId="{F08EBB2D-72CD-0CB6-E138-502763AA2413}"/>
          </ac:picMkLst>
        </pc:picChg>
        <pc:picChg chg="add del mod ord">
          <ac:chgData name="Danise Rosales" userId="532c27f035401aa5" providerId="LiveId" clId="{BB880051-8B5C-4803-AB5C-693F21C46D97}" dt="2023-07-07T10:03:59.438" v="786" actId="478"/>
          <ac:picMkLst>
            <pc:docMk/>
            <pc:sldMk cId="814953305" sldId="261"/>
            <ac:picMk id="12" creationId="{255ED7A0-816C-0C1F-8A8B-97F38BCCB4A8}"/>
          </ac:picMkLst>
        </pc:picChg>
        <pc:picChg chg="add del mod ord">
          <ac:chgData name="Danise Rosales" userId="532c27f035401aa5" providerId="LiveId" clId="{BB880051-8B5C-4803-AB5C-693F21C46D97}" dt="2023-07-07T10:03:59.438" v="786" actId="478"/>
          <ac:picMkLst>
            <pc:docMk/>
            <pc:sldMk cId="814953305" sldId="261"/>
            <ac:picMk id="13" creationId="{7F4335EC-B712-7BD0-8E89-984D7AD07310}"/>
          </ac:picMkLst>
        </pc:picChg>
        <pc:picChg chg="add del mod">
          <ac:chgData name="Danise Rosales" userId="532c27f035401aa5" providerId="LiveId" clId="{BB880051-8B5C-4803-AB5C-693F21C46D97}" dt="2023-07-07T10:04:12.775" v="788" actId="478"/>
          <ac:picMkLst>
            <pc:docMk/>
            <pc:sldMk cId="814953305" sldId="261"/>
            <ac:picMk id="14" creationId="{667063C1-A0ED-9613-1DB5-E3140BD63060}"/>
          </ac:picMkLst>
        </pc:picChg>
        <pc:picChg chg="add del mod">
          <ac:chgData name="Danise Rosales" userId="532c27f035401aa5" providerId="LiveId" clId="{BB880051-8B5C-4803-AB5C-693F21C46D97}" dt="2023-07-07T10:04:12.775" v="788" actId="478"/>
          <ac:picMkLst>
            <pc:docMk/>
            <pc:sldMk cId="814953305" sldId="261"/>
            <ac:picMk id="15" creationId="{EF466917-6B6D-5CAA-7577-C490F693E5CC}"/>
          </ac:picMkLst>
        </pc:picChg>
      </pc:sldChg>
      <pc:sldChg chg="addSp delSp modSp add mod modTransition">
        <pc:chgData name="Danise Rosales" userId="532c27f035401aa5" providerId="LiveId" clId="{BB880051-8B5C-4803-AB5C-693F21C46D97}" dt="2023-07-07T10:05:11.346" v="798" actId="207"/>
        <pc:sldMkLst>
          <pc:docMk/>
          <pc:sldMk cId="1714126944" sldId="262"/>
        </pc:sldMkLst>
        <pc:spChg chg="mod">
          <ac:chgData name="Danise Rosales" userId="532c27f035401aa5" providerId="LiveId" clId="{BB880051-8B5C-4803-AB5C-693F21C46D97}" dt="2023-07-07T09:44:35.433" v="617" actId="1076"/>
          <ac:spMkLst>
            <pc:docMk/>
            <pc:sldMk cId="1714126944" sldId="262"/>
            <ac:spMk id="4" creationId="{37EDCAB1-1AE1-41B9-69D3-28115834183A}"/>
          </ac:spMkLst>
        </pc:spChg>
        <pc:spChg chg="mod">
          <ac:chgData name="Danise Rosales" userId="532c27f035401aa5" providerId="LiveId" clId="{BB880051-8B5C-4803-AB5C-693F21C46D97}" dt="2023-07-07T10:04:27.575" v="789" actId="1076"/>
          <ac:spMkLst>
            <pc:docMk/>
            <pc:sldMk cId="1714126944" sldId="262"/>
            <ac:spMk id="5" creationId="{4F663BB3-6816-04A0-F66A-266538B57A20}"/>
          </ac:spMkLst>
        </pc:spChg>
        <pc:spChg chg="add del">
          <ac:chgData name="Danise Rosales" userId="532c27f035401aa5" providerId="LiveId" clId="{BB880051-8B5C-4803-AB5C-693F21C46D97}" dt="2023-07-07T09:21:53.955" v="209" actId="22"/>
          <ac:spMkLst>
            <pc:docMk/>
            <pc:sldMk cId="1714126944" sldId="262"/>
            <ac:spMk id="6" creationId="{79B773FB-E677-95E8-6E8C-D03BFEC7B386}"/>
          </ac:spMkLst>
        </pc:spChg>
        <pc:spChg chg="add mod">
          <ac:chgData name="Danise Rosales" userId="532c27f035401aa5" providerId="LiveId" clId="{BB880051-8B5C-4803-AB5C-693F21C46D97}" dt="2023-07-07T09:44:59.767" v="626"/>
          <ac:spMkLst>
            <pc:docMk/>
            <pc:sldMk cId="1714126944" sldId="262"/>
            <ac:spMk id="6" creationId="{9CF88A3A-AAEA-6854-ED6A-E5C978E384BA}"/>
          </ac:spMkLst>
        </pc:spChg>
        <pc:spChg chg="del mod">
          <ac:chgData name="Danise Rosales" userId="532c27f035401aa5" providerId="LiveId" clId="{BB880051-8B5C-4803-AB5C-693F21C46D97}" dt="2023-07-07T09:45:01.474" v="628"/>
          <ac:spMkLst>
            <pc:docMk/>
            <pc:sldMk cId="1714126944" sldId="262"/>
            <ac:spMk id="11" creationId="{AB64113E-DCD0-4F32-308B-06FA103ED556}"/>
          </ac:spMkLst>
        </pc:spChg>
        <pc:spChg chg="add mod">
          <ac:chgData name="Danise Rosales" userId="532c27f035401aa5" providerId="LiveId" clId="{BB880051-8B5C-4803-AB5C-693F21C46D97}" dt="2023-07-07T10:05:11.346" v="798" actId="207"/>
          <ac:spMkLst>
            <pc:docMk/>
            <pc:sldMk cId="1714126944" sldId="262"/>
            <ac:spMk id="12" creationId="{49F8568F-F0FA-03C4-65F4-0F0A31E20759}"/>
          </ac:spMkLst>
        </pc:spChg>
        <pc:picChg chg="add mod">
          <ac:chgData name="Danise Rosales" userId="532c27f035401aa5" providerId="LiveId" clId="{BB880051-8B5C-4803-AB5C-693F21C46D97}" dt="2023-07-07T09:44:39.461" v="620"/>
          <ac:picMkLst>
            <pc:docMk/>
            <pc:sldMk cId="1714126944" sldId="262"/>
            <ac:picMk id="2" creationId="{2C8CE100-1693-E6DC-987F-B408AF214E22}"/>
          </ac:picMkLst>
        </pc:picChg>
        <pc:picChg chg="del">
          <ac:chgData name="Danise Rosales" userId="532c27f035401aa5" providerId="LiveId" clId="{BB880051-8B5C-4803-AB5C-693F21C46D97}" dt="2023-07-07T09:53:51.119" v="705" actId="478"/>
          <ac:picMkLst>
            <pc:docMk/>
            <pc:sldMk cId="1714126944" sldId="262"/>
            <ac:picMk id="3" creationId="{F22EA8FB-1F8D-0781-135D-B13E8D6555AB}"/>
          </ac:picMkLst>
        </pc:picChg>
        <pc:picChg chg="add mod ord">
          <ac:chgData name="Danise Rosales" userId="532c27f035401aa5" providerId="LiveId" clId="{BB880051-8B5C-4803-AB5C-693F21C46D97}" dt="2023-07-07T10:03:31.919" v="784" actId="167"/>
          <ac:picMkLst>
            <pc:docMk/>
            <pc:sldMk cId="1714126944" sldId="262"/>
            <ac:picMk id="7" creationId="{01908561-5182-F553-41FB-87C9AD31B6DA}"/>
          </ac:picMkLst>
        </pc:picChg>
        <pc:picChg chg="del">
          <ac:chgData name="Danise Rosales" userId="532c27f035401aa5" providerId="LiveId" clId="{BB880051-8B5C-4803-AB5C-693F21C46D97}" dt="2023-07-07T09:44:36.486" v="618" actId="478"/>
          <ac:picMkLst>
            <pc:docMk/>
            <pc:sldMk cId="1714126944" sldId="262"/>
            <ac:picMk id="8" creationId="{57E98B6C-9D47-AB02-1A5E-9ABFAAEAE846}"/>
          </ac:picMkLst>
        </pc:picChg>
        <pc:picChg chg="add mod ord">
          <ac:chgData name="Danise Rosales" userId="532c27f035401aa5" providerId="LiveId" clId="{BB880051-8B5C-4803-AB5C-693F21C46D97}" dt="2023-07-07T10:03:31.919" v="784" actId="167"/>
          <ac:picMkLst>
            <pc:docMk/>
            <pc:sldMk cId="1714126944" sldId="262"/>
            <ac:picMk id="9" creationId="{77E7C323-2244-56A6-C443-A6B9BC15B024}"/>
          </ac:picMkLst>
        </pc:picChg>
        <pc:picChg chg="add mod ord">
          <ac:chgData name="Danise Rosales" userId="532c27f035401aa5" providerId="LiveId" clId="{BB880051-8B5C-4803-AB5C-693F21C46D97}" dt="2023-07-07T10:03:31.919" v="784" actId="167"/>
          <ac:picMkLst>
            <pc:docMk/>
            <pc:sldMk cId="1714126944" sldId="262"/>
            <ac:picMk id="10" creationId="{12419A28-E08F-3F90-AE32-357120885D8E}"/>
          </ac:picMkLst>
        </pc:picChg>
        <pc:picChg chg="add mod">
          <ac:chgData name="Danise Rosales" userId="532c27f035401aa5" providerId="LiveId" clId="{BB880051-8B5C-4803-AB5C-693F21C46D97}" dt="2023-07-07T09:53:04.481" v="683" actId="1076"/>
          <ac:picMkLst>
            <pc:docMk/>
            <pc:sldMk cId="1714126944" sldId="262"/>
            <ac:picMk id="13" creationId="{A6ECF861-B057-15B7-91A3-3D945F59ADEA}"/>
          </ac:picMkLst>
        </pc:picChg>
        <pc:picChg chg="add mod">
          <ac:chgData name="Danise Rosales" userId="532c27f035401aa5" providerId="LiveId" clId="{BB880051-8B5C-4803-AB5C-693F21C46D97}" dt="2023-07-07T09:53:02.597" v="682" actId="1076"/>
          <ac:picMkLst>
            <pc:docMk/>
            <pc:sldMk cId="1714126944" sldId="262"/>
            <ac:picMk id="14" creationId="{1EB3EC77-C312-D441-A196-43800FCBB71C}"/>
          </ac:picMkLst>
        </pc:picChg>
        <pc:picChg chg="add mod ord">
          <ac:chgData name="Danise Rosales" userId="532c27f035401aa5" providerId="LiveId" clId="{BB880051-8B5C-4803-AB5C-693F21C46D97}" dt="2023-07-07T09:54:59.853" v="711" actId="167"/>
          <ac:picMkLst>
            <pc:docMk/>
            <pc:sldMk cId="1714126944" sldId="262"/>
            <ac:picMk id="15" creationId="{33E2C494-C2D5-E40D-F77D-58C13F421E36}"/>
          </ac:picMkLst>
        </pc:picChg>
      </pc:sldChg>
      <pc:sldChg chg="addSp delSp modSp add mod modTransition delAnim modAnim">
        <pc:chgData name="Danise Rosales" userId="532c27f035401aa5" providerId="LiveId" clId="{BB880051-8B5C-4803-AB5C-693F21C46D97}" dt="2023-07-07T10:20:17.553" v="929" actId="478"/>
        <pc:sldMkLst>
          <pc:docMk/>
          <pc:sldMk cId="2190353618" sldId="263"/>
        </pc:sldMkLst>
        <pc:spChg chg="del">
          <ac:chgData name="Danise Rosales" userId="532c27f035401aa5" providerId="LiveId" clId="{BB880051-8B5C-4803-AB5C-693F21C46D97}" dt="2023-07-07T10:00:20.989" v="749" actId="478"/>
          <ac:spMkLst>
            <pc:docMk/>
            <pc:sldMk cId="2190353618" sldId="263"/>
            <ac:spMk id="5" creationId="{4F663BB3-6816-04A0-F66A-266538B57A20}"/>
          </ac:spMkLst>
        </pc:spChg>
        <pc:spChg chg="add mod">
          <ac:chgData name="Danise Rosales" userId="532c27f035401aa5" providerId="LiveId" clId="{BB880051-8B5C-4803-AB5C-693F21C46D97}" dt="2023-07-07T09:45:23.930" v="636"/>
          <ac:spMkLst>
            <pc:docMk/>
            <pc:sldMk cId="2190353618" sldId="263"/>
            <ac:spMk id="6" creationId="{CE5CDFB9-5774-69AB-914A-5CA25EAADF44}"/>
          </ac:spMkLst>
        </pc:spChg>
        <pc:spChg chg="del mod">
          <ac:chgData name="Danise Rosales" userId="532c27f035401aa5" providerId="LiveId" clId="{BB880051-8B5C-4803-AB5C-693F21C46D97}" dt="2023-07-07T09:45:25.755" v="638"/>
          <ac:spMkLst>
            <pc:docMk/>
            <pc:sldMk cId="2190353618" sldId="263"/>
            <ac:spMk id="11" creationId="{AB64113E-DCD0-4F32-308B-06FA103ED556}"/>
          </ac:spMkLst>
        </pc:spChg>
        <pc:picChg chg="add mod">
          <ac:chgData name="Danise Rosales" userId="532c27f035401aa5" providerId="LiveId" clId="{BB880051-8B5C-4803-AB5C-693F21C46D97}" dt="2023-07-07T09:45:06.553" v="629"/>
          <ac:picMkLst>
            <pc:docMk/>
            <pc:sldMk cId="2190353618" sldId="263"/>
            <ac:picMk id="2" creationId="{792A3009-DCC9-80DF-0512-C11D8A336CFC}"/>
          </ac:picMkLst>
        </pc:picChg>
        <pc:picChg chg="del">
          <ac:chgData name="Danise Rosales" userId="532c27f035401aa5" providerId="LiveId" clId="{BB880051-8B5C-4803-AB5C-693F21C46D97}" dt="2023-07-07T10:20:17.553" v="929" actId="478"/>
          <ac:picMkLst>
            <pc:docMk/>
            <pc:sldMk cId="2190353618" sldId="263"/>
            <ac:picMk id="3" creationId="{F22EA8FB-1F8D-0781-135D-B13E8D6555AB}"/>
          </ac:picMkLst>
        </pc:picChg>
        <pc:picChg chg="add mod ord">
          <ac:chgData name="Danise Rosales" userId="532c27f035401aa5" providerId="LiveId" clId="{BB880051-8B5C-4803-AB5C-693F21C46D97}" dt="2023-07-07T10:00:39.136" v="756" actId="167"/>
          <ac:picMkLst>
            <pc:docMk/>
            <pc:sldMk cId="2190353618" sldId="263"/>
            <ac:picMk id="7" creationId="{FFBE20F0-34A2-6653-8A7D-58628EEA8673}"/>
          </ac:picMkLst>
        </pc:picChg>
        <pc:picChg chg="del">
          <ac:chgData name="Danise Rosales" userId="532c27f035401aa5" providerId="LiveId" clId="{BB880051-8B5C-4803-AB5C-693F21C46D97}" dt="2023-07-07T09:45:07.946" v="630" actId="478"/>
          <ac:picMkLst>
            <pc:docMk/>
            <pc:sldMk cId="2190353618" sldId="263"/>
            <ac:picMk id="8" creationId="{57E98B6C-9D47-AB02-1A5E-9ABFAAEAE846}"/>
          </ac:picMkLst>
        </pc:picChg>
        <pc:picChg chg="add mod ord">
          <ac:chgData name="Danise Rosales" userId="532c27f035401aa5" providerId="LiveId" clId="{BB880051-8B5C-4803-AB5C-693F21C46D97}" dt="2023-07-07T10:00:36.995" v="755" actId="167"/>
          <ac:picMkLst>
            <pc:docMk/>
            <pc:sldMk cId="2190353618" sldId="263"/>
            <ac:picMk id="9" creationId="{BAD434AB-CC2C-AB7A-57B1-CEEEECEB1497}"/>
          </ac:picMkLst>
        </pc:picChg>
        <pc:picChg chg="add del mod ord">
          <ac:chgData name="Danise Rosales" userId="532c27f035401aa5" providerId="LiveId" clId="{BB880051-8B5C-4803-AB5C-693F21C46D97}" dt="2023-07-07T10:00:29.338" v="752" actId="478"/>
          <ac:picMkLst>
            <pc:docMk/>
            <pc:sldMk cId="2190353618" sldId="263"/>
            <ac:picMk id="10" creationId="{5FB75B2B-EC5B-5DFF-E7D0-6EC115D1F9DF}"/>
          </ac:picMkLst>
        </pc:picChg>
        <pc:picChg chg="add mod ord">
          <ac:chgData name="Danise Rosales" userId="532c27f035401aa5" providerId="LiveId" clId="{BB880051-8B5C-4803-AB5C-693F21C46D97}" dt="2023-07-07T10:00:33.715" v="754" actId="167"/>
          <ac:picMkLst>
            <pc:docMk/>
            <pc:sldMk cId="2190353618" sldId="263"/>
            <ac:picMk id="12" creationId="{B8FEABF3-7A40-1891-B2CA-829C14F46B51}"/>
          </ac:picMkLst>
        </pc:picChg>
      </pc:sldChg>
      <pc:sldChg chg="addSp delSp modSp add mod modTransition">
        <pc:chgData name="Danise Rosales" userId="532c27f035401aa5" providerId="LiveId" clId="{BB880051-8B5C-4803-AB5C-693F21C46D97}" dt="2023-07-07T10:20:19.395" v="930" actId="478"/>
        <pc:sldMkLst>
          <pc:docMk/>
          <pc:sldMk cId="4232147254" sldId="264"/>
        </pc:sldMkLst>
        <pc:spChg chg="mod">
          <ac:chgData name="Danise Rosales" userId="532c27f035401aa5" providerId="LiveId" clId="{BB880051-8B5C-4803-AB5C-693F21C46D97}" dt="2023-07-07T09:22:31.744" v="228" actId="1076"/>
          <ac:spMkLst>
            <pc:docMk/>
            <pc:sldMk cId="4232147254" sldId="264"/>
            <ac:spMk id="4" creationId="{37EDCAB1-1AE1-41B9-69D3-28115834183A}"/>
          </ac:spMkLst>
        </pc:spChg>
        <pc:spChg chg="add mod">
          <ac:chgData name="Danise Rosales" userId="532c27f035401aa5" providerId="LiveId" clId="{BB880051-8B5C-4803-AB5C-693F21C46D97}" dt="2023-07-07T09:45:42.157" v="643"/>
          <ac:spMkLst>
            <pc:docMk/>
            <pc:sldMk cId="4232147254" sldId="264"/>
            <ac:spMk id="6" creationId="{8315019F-2EBC-D494-9137-62B7443A654E}"/>
          </ac:spMkLst>
        </pc:spChg>
        <pc:spChg chg="del mod">
          <ac:chgData name="Danise Rosales" userId="532c27f035401aa5" providerId="LiveId" clId="{BB880051-8B5C-4803-AB5C-693F21C46D97}" dt="2023-07-07T09:45:43.915" v="645"/>
          <ac:spMkLst>
            <pc:docMk/>
            <pc:sldMk cId="4232147254" sldId="264"/>
            <ac:spMk id="11" creationId="{AB64113E-DCD0-4F32-308B-06FA103ED556}"/>
          </ac:spMkLst>
        </pc:spChg>
        <pc:picChg chg="add mod">
          <ac:chgData name="Danise Rosales" userId="532c27f035401aa5" providerId="LiveId" clId="{BB880051-8B5C-4803-AB5C-693F21C46D97}" dt="2023-07-07T09:45:38.678" v="641"/>
          <ac:picMkLst>
            <pc:docMk/>
            <pc:sldMk cId="4232147254" sldId="264"/>
            <ac:picMk id="2" creationId="{3F548D18-F50D-E2F3-F5D8-A883676C6A36}"/>
          </ac:picMkLst>
        </pc:picChg>
        <pc:picChg chg="del">
          <ac:chgData name="Danise Rosales" userId="532c27f035401aa5" providerId="LiveId" clId="{BB880051-8B5C-4803-AB5C-693F21C46D97}" dt="2023-07-07T10:20:19.395" v="930" actId="478"/>
          <ac:picMkLst>
            <pc:docMk/>
            <pc:sldMk cId="4232147254" sldId="264"/>
            <ac:picMk id="3" creationId="{F22EA8FB-1F8D-0781-135D-B13E8D6555AB}"/>
          </ac:picMkLst>
        </pc:picChg>
        <pc:picChg chg="del">
          <ac:chgData name="Danise Rosales" userId="532c27f035401aa5" providerId="LiveId" clId="{BB880051-8B5C-4803-AB5C-693F21C46D97}" dt="2023-07-07T09:45:36.605" v="639" actId="478"/>
          <ac:picMkLst>
            <pc:docMk/>
            <pc:sldMk cId="4232147254" sldId="264"/>
            <ac:picMk id="8" creationId="{57E98B6C-9D47-AB02-1A5E-9ABFAAEAE846}"/>
          </ac:picMkLst>
        </pc:picChg>
      </pc:sldChg>
      <pc:sldChg chg="addSp delSp modSp add mod modTransition">
        <pc:chgData name="Danise Rosales" userId="532c27f035401aa5" providerId="LiveId" clId="{BB880051-8B5C-4803-AB5C-693F21C46D97}" dt="2023-07-07T10:20:20.598" v="931" actId="478"/>
        <pc:sldMkLst>
          <pc:docMk/>
          <pc:sldMk cId="3918007477" sldId="265"/>
        </pc:sldMkLst>
        <pc:spChg chg="mod">
          <ac:chgData name="Danise Rosales" userId="532c27f035401aa5" providerId="LiveId" clId="{BB880051-8B5C-4803-AB5C-693F21C46D97}" dt="2023-07-07T09:45:58.694" v="650" actId="1076"/>
          <ac:spMkLst>
            <pc:docMk/>
            <pc:sldMk cId="3918007477" sldId="265"/>
            <ac:spMk id="4" creationId="{37EDCAB1-1AE1-41B9-69D3-28115834183A}"/>
          </ac:spMkLst>
        </pc:spChg>
        <pc:spChg chg="add mod">
          <ac:chgData name="Danise Rosales" userId="532c27f035401aa5" providerId="LiveId" clId="{BB880051-8B5C-4803-AB5C-693F21C46D97}" dt="2023-07-07T09:46:06.033" v="654"/>
          <ac:spMkLst>
            <pc:docMk/>
            <pc:sldMk cId="3918007477" sldId="265"/>
            <ac:spMk id="6" creationId="{C1F4DBE0-AA72-215C-2814-394D4743CDD4}"/>
          </ac:spMkLst>
        </pc:spChg>
        <pc:spChg chg="del mod">
          <ac:chgData name="Danise Rosales" userId="532c27f035401aa5" providerId="LiveId" clId="{BB880051-8B5C-4803-AB5C-693F21C46D97}" dt="2023-07-07T09:46:06.826" v="656"/>
          <ac:spMkLst>
            <pc:docMk/>
            <pc:sldMk cId="3918007477" sldId="265"/>
            <ac:spMk id="11" creationId="{AB64113E-DCD0-4F32-308B-06FA103ED556}"/>
          </ac:spMkLst>
        </pc:spChg>
        <pc:picChg chg="add mod">
          <ac:chgData name="Danise Rosales" userId="532c27f035401aa5" providerId="LiveId" clId="{BB880051-8B5C-4803-AB5C-693F21C46D97}" dt="2023-07-07T09:46:01.282" v="652"/>
          <ac:picMkLst>
            <pc:docMk/>
            <pc:sldMk cId="3918007477" sldId="265"/>
            <ac:picMk id="2" creationId="{6F1BD4D6-F0F8-6343-4070-93C85478DA80}"/>
          </ac:picMkLst>
        </pc:picChg>
        <pc:picChg chg="del">
          <ac:chgData name="Danise Rosales" userId="532c27f035401aa5" providerId="LiveId" clId="{BB880051-8B5C-4803-AB5C-693F21C46D97}" dt="2023-07-07T10:20:20.598" v="931" actId="478"/>
          <ac:picMkLst>
            <pc:docMk/>
            <pc:sldMk cId="3918007477" sldId="265"/>
            <ac:picMk id="3" creationId="{F22EA8FB-1F8D-0781-135D-B13E8D6555AB}"/>
          </ac:picMkLst>
        </pc:picChg>
        <pc:picChg chg="del">
          <ac:chgData name="Danise Rosales" userId="532c27f035401aa5" providerId="LiveId" clId="{BB880051-8B5C-4803-AB5C-693F21C46D97}" dt="2023-07-07T09:45:56.305" v="648" actId="478"/>
          <ac:picMkLst>
            <pc:docMk/>
            <pc:sldMk cId="3918007477" sldId="265"/>
            <ac:picMk id="8" creationId="{57E98B6C-9D47-AB02-1A5E-9ABFAAEAE846}"/>
          </ac:picMkLst>
        </pc:picChg>
      </pc:sldChg>
      <pc:sldChg chg="addSp delSp modSp add mod modTransition">
        <pc:chgData name="Danise Rosales" userId="532c27f035401aa5" providerId="LiveId" clId="{BB880051-8B5C-4803-AB5C-693F21C46D97}" dt="2023-07-07T10:20:22.166" v="932" actId="478"/>
        <pc:sldMkLst>
          <pc:docMk/>
          <pc:sldMk cId="4002697181" sldId="266"/>
        </pc:sldMkLst>
        <pc:spChg chg="add mod">
          <ac:chgData name="Danise Rosales" userId="532c27f035401aa5" providerId="LiveId" clId="{BB880051-8B5C-4803-AB5C-693F21C46D97}" dt="2023-07-07T09:46:23.700" v="661"/>
          <ac:spMkLst>
            <pc:docMk/>
            <pc:sldMk cId="4002697181" sldId="266"/>
            <ac:spMk id="6" creationId="{7C5400A1-D64E-AB88-E360-601BD7019553}"/>
          </ac:spMkLst>
        </pc:spChg>
        <pc:spChg chg="del mod">
          <ac:chgData name="Danise Rosales" userId="532c27f035401aa5" providerId="LiveId" clId="{BB880051-8B5C-4803-AB5C-693F21C46D97}" dt="2023-07-07T09:46:26.416" v="663"/>
          <ac:spMkLst>
            <pc:docMk/>
            <pc:sldMk cId="4002697181" sldId="266"/>
            <ac:spMk id="11" creationId="{AB64113E-DCD0-4F32-308B-06FA103ED556}"/>
          </ac:spMkLst>
        </pc:spChg>
        <pc:picChg chg="add mod">
          <ac:chgData name="Danise Rosales" userId="532c27f035401aa5" providerId="LiveId" clId="{BB880051-8B5C-4803-AB5C-693F21C46D97}" dt="2023-07-07T09:46:20.442" v="659"/>
          <ac:picMkLst>
            <pc:docMk/>
            <pc:sldMk cId="4002697181" sldId="266"/>
            <ac:picMk id="2" creationId="{C035ABCF-794D-3676-2A95-989A2932578D}"/>
          </ac:picMkLst>
        </pc:picChg>
        <pc:picChg chg="del">
          <ac:chgData name="Danise Rosales" userId="532c27f035401aa5" providerId="LiveId" clId="{BB880051-8B5C-4803-AB5C-693F21C46D97}" dt="2023-07-07T10:20:22.166" v="932" actId="478"/>
          <ac:picMkLst>
            <pc:docMk/>
            <pc:sldMk cId="4002697181" sldId="266"/>
            <ac:picMk id="3" creationId="{F22EA8FB-1F8D-0781-135D-B13E8D6555AB}"/>
          </ac:picMkLst>
        </pc:picChg>
        <pc:picChg chg="del">
          <ac:chgData name="Danise Rosales" userId="532c27f035401aa5" providerId="LiveId" clId="{BB880051-8B5C-4803-AB5C-693F21C46D97}" dt="2023-07-07T09:46:17.897" v="657" actId="478"/>
          <ac:picMkLst>
            <pc:docMk/>
            <pc:sldMk cId="4002697181" sldId="266"/>
            <ac:picMk id="8" creationId="{57E98B6C-9D47-AB02-1A5E-9ABFAAEAE846}"/>
          </ac:picMkLst>
        </pc:picChg>
      </pc:sldChg>
      <pc:sldChg chg="addSp delSp modSp add mod modTransition">
        <pc:chgData name="Danise Rosales" userId="532c27f035401aa5" providerId="LiveId" clId="{BB880051-8B5C-4803-AB5C-693F21C46D97}" dt="2023-07-07T09:46:46.048" v="672"/>
        <pc:sldMkLst>
          <pc:docMk/>
          <pc:sldMk cId="231107320" sldId="267"/>
        </pc:sldMkLst>
        <pc:spChg chg="add mod">
          <ac:chgData name="Danise Rosales" userId="532c27f035401aa5" providerId="LiveId" clId="{BB880051-8B5C-4803-AB5C-693F21C46D97}" dt="2023-07-07T09:46:40.694" v="670"/>
          <ac:spMkLst>
            <pc:docMk/>
            <pc:sldMk cId="231107320" sldId="267"/>
            <ac:spMk id="3" creationId="{2D0EE64A-BEE0-5F2E-A617-73C7304E7FF5}"/>
          </ac:spMkLst>
        </pc:spChg>
        <pc:spChg chg="mod">
          <ac:chgData name="Danise Rosales" userId="532c27f035401aa5" providerId="LiveId" clId="{BB880051-8B5C-4803-AB5C-693F21C46D97}" dt="2023-07-07T09:46:34.431" v="666" actId="1076"/>
          <ac:spMkLst>
            <pc:docMk/>
            <pc:sldMk cId="231107320" sldId="267"/>
            <ac:spMk id="4" creationId="{37EDCAB1-1AE1-41B9-69D3-28115834183A}"/>
          </ac:spMkLst>
        </pc:spChg>
        <pc:spChg chg="del mod">
          <ac:chgData name="Danise Rosales" userId="532c27f035401aa5" providerId="LiveId" clId="{BB880051-8B5C-4803-AB5C-693F21C46D97}" dt="2023-07-07T09:46:46.048" v="672"/>
          <ac:spMkLst>
            <pc:docMk/>
            <pc:sldMk cId="231107320" sldId="267"/>
            <ac:spMk id="11" creationId="{AB64113E-DCD0-4F32-308B-06FA103ED556}"/>
          </ac:spMkLst>
        </pc:spChg>
        <pc:picChg chg="add mod">
          <ac:chgData name="Danise Rosales" userId="532c27f035401aa5" providerId="LiveId" clId="{BB880051-8B5C-4803-AB5C-693F21C46D97}" dt="2023-07-07T09:46:36.591" v="668"/>
          <ac:picMkLst>
            <pc:docMk/>
            <pc:sldMk cId="231107320" sldId="267"/>
            <ac:picMk id="2" creationId="{AB6EB8ED-A587-438E-1535-28B094105DF2}"/>
          </ac:picMkLst>
        </pc:picChg>
        <pc:picChg chg="del">
          <ac:chgData name="Danise Rosales" userId="532c27f035401aa5" providerId="LiveId" clId="{BB880051-8B5C-4803-AB5C-693F21C46D97}" dt="2023-07-07T09:23:21.838" v="248" actId="478"/>
          <ac:picMkLst>
            <pc:docMk/>
            <pc:sldMk cId="231107320" sldId="267"/>
            <ac:picMk id="3" creationId="{F22EA8FB-1F8D-0781-135D-B13E8D6555AB}"/>
          </ac:picMkLst>
        </pc:picChg>
        <pc:picChg chg="del">
          <ac:chgData name="Danise Rosales" userId="532c27f035401aa5" providerId="LiveId" clId="{BB880051-8B5C-4803-AB5C-693F21C46D97}" dt="2023-07-07T09:46:32.310" v="664" actId="478"/>
          <ac:picMkLst>
            <pc:docMk/>
            <pc:sldMk cId="231107320" sldId="267"/>
            <ac:picMk id="8" creationId="{57E98B6C-9D47-AB02-1A5E-9ABFAAEAE846}"/>
          </ac:picMkLst>
        </pc:picChg>
      </pc:sldChg>
      <pc:sldChg chg="addSp delSp modSp new mod modTransition">
        <pc:chgData name="Danise Rosales" userId="532c27f035401aa5" providerId="LiveId" clId="{BB880051-8B5C-4803-AB5C-693F21C46D97}" dt="2023-07-07T09:29:21.219" v="486"/>
        <pc:sldMkLst>
          <pc:docMk/>
          <pc:sldMk cId="318485713" sldId="268"/>
        </pc:sldMkLst>
        <pc:spChg chg="del">
          <ac:chgData name="Danise Rosales" userId="532c27f035401aa5" providerId="LiveId" clId="{BB880051-8B5C-4803-AB5C-693F21C46D97}" dt="2023-07-07T09:23:35.770" v="250" actId="478"/>
          <ac:spMkLst>
            <pc:docMk/>
            <pc:sldMk cId="318485713" sldId="268"/>
            <ac:spMk id="2" creationId="{7DBF5550-3D14-4F54-2B02-CAE83E81C766}"/>
          </ac:spMkLst>
        </pc:spChg>
        <pc:spChg chg="del">
          <ac:chgData name="Danise Rosales" userId="532c27f035401aa5" providerId="LiveId" clId="{BB880051-8B5C-4803-AB5C-693F21C46D97}" dt="2023-07-07T09:23:35.770" v="250" actId="478"/>
          <ac:spMkLst>
            <pc:docMk/>
            <pc:sldMk cId="318485713" sldId="268"/>
            <ac:spMk id="3" creationId="{D715CE80-6B00-2254-054F-ACAC1EC2160F}"/>
          </ac:spMkLst>
        </pc:spChg>
        <pc:spChg chg="add del">
          <ac:chgData name="Danise Rosales" userId="532c27f035401aa5" providerId="LiveId" clId="{BB880051-8B5C-4803-AB5C-693F21C46D97}" dt="2023-07-07T09:23:43.236" v="252"/>
          <ac:spMkLst>
            <pc:docMk/>
            <pc:sldMk cId="318485713" sldId="268"/>
            <ac:spMk id="4" creationId="{6162682E-8508-FC40-AF29-C85DA6D5903E}"/>
          </ac:spMkLst>
        </pc:spChg>
        <pc:picChg chg="add mod">
          <ac:chgData name="Danise Rosales" userId="532c27f035401aa5" providerId="LiveId" clId="{BB880051-8B5C-4803-AB5C-693F21C46D97}" dt="2023-07-07T09:28:49.625" v="485" actId="29295"/>
          <ac:picMkLst>
            <pc:docMk/>
            <pc:sldMk cId="318485713" sldId="268"/>
            <ac:picMk id="5" creationId="{0B31B981-2874-AA4B-3DCF-9D99605A833E}"/>
          </ac:picMkLst>
        </pc:picChg>
      </pc:sldChg>
      <pc:sldChg chg="addSp delSp modSp add mod modTransition">
        <pc:chgData name="Danise Rosales" userId="532c27f035401aa5" providerId="LiveId" clId="{BB880051-8B5C-4803-AB5C-693F21C46D97}" dt="2023-07-07T10:14:51.192" v="879" actId="478"/>
        <pc:sldMkLst>
          <pc:docMk/>
          <pc:sldMk cId="3628119889" sldId="269"/>
        </pc:sldMkLst>
        <pc:spChg chg="add mod">
          <ac:chgData name="Danise Rosales" userId="532c27f035401aa5" providerId="LiveId" clId="{BB880051-8B5C-4803-AB5C-693F21C46D97}" dt="2023-07-07T09:30:44.182" v="531" actId="1076"/>
          <ac:spMkLst>
            <pc:docMk/>
            <pc:sldMk cId="3628119889" sldId="269"/>
            <ac:spMk id="2" creationId="{0174F526-6503-7A45-A20D-8E4992A40C2A}"/>
          </ac:spMkLst>
        </pc:spChg>
        <pc:spChg chg="add del mod ord">
          <ac:chgData name="Danise Rosales" userId="532c27f035401aa5" providerId="LiveId" clId="{BB880051-8B5C-4803-AB5C-693F21C46D97}" dt="2023-07-07T10:14:51.192" v="879" actId="478"/>
          <ac:spMkLst>
            <pc:docMk/>
            <pc:sldMk cId="3628119889" sldId="269"/>
            <ac:spMk id="7" creationId="{FAB531DA-87DB-1316-E467-5B2CAF5A6A65}"/>
          </ac:spMkLst>
        </pc:spChg>
        <pc:picChg chg="add del mod">
          <ac:chgData name="Danise Rosales" userId="532c27f035401aa5" providerId="LiveId" clId="{BB880051-8B5C-4803-AB5C-693F21C46D97}" dt="2023-07-07T10:02:10.947" v="775"/>
          <ac:picMkLst>
            <pc:docMk/>
            <pc:sldMk cId="3628119889" sldId="269"/>
            <ac:picMk id="3" creationId="{7CAA596D-9013-0810-9B18-747CA3D46E8E}"/>
          </ac:picMkLst>
        </pc:picChg>
        <pc:picChg chg="add del mod">
          <ac:chgData name="Danise Rosales" userId="532c27f035401aa5" providerId="LiveId" clId="{BB880051-8B5C-4803-AB5C-693F21C46D97}" dt="2023-07-07T10:02:10.947" v="775"/>
          <ac:picMkLst>
            <pc:docMk/>
            <pc:sldMk cId="3628119889" sldId="269"/>
            <ac:picMk id="4" creationId="{D3C5D3E4-253A-5738-7956-7DA49274583E}"/>
          </ac:picMkLst>
        </pc:picChg>
        <pc:picChg chg="mod">
          <ac:chgData name="Danise Rosales" userId="532c27f035401aa5" providerId="LiveId" clId="{BB880051-8B5C-4803-AB5C-693F21C46D97}" dt="2023-07-07T09:31:10.430" v="532" actId="1076"/>
          <ac:picMkLst>
            <pc:docMk/>
            <pc:sldMk cId="3628119889" sldId="269"/>
            <ac:picMk id="5" creationId="{0B31B981-2874-AA4B-3DCF-9D99605A833E}"/>
          </ac:picMkLst>
        </pc:picChg>
        <pc:picChg chg="add del mod">
          <ac:chgData name="Danise Rosales" userId="532c27f035401aa5" providerId="LiveId" clId="{BB880051-8B5C-4803-AB5C-693F21C46D97}" dt="2023-07-07T10:02:10.947" v="775"/>
          <ac:picMkLst>
            <pc:docMk/>
            <pc:sldMk cId="3628119889" sldId="269"/>
            <ac:picMk id="6" creationId="{B1D89D1D-E71A-3EB9-5E14-E539DA0A1D10}"/>
          </ac:picMkLst>
        </pc:picChg>
      </pc:sldChg>
      <pc:sldChg chg="add del">
        <pc:chgData name="Danise Rosales" userId="532c27f035401aa5" providerId="LiveId" clId="{BB880051-8B5C-4803-AB5C-693F21C46D97}" dt="2023-07-07T09:27:09.668" v="356"/>
        <pc:sldMkLst>
          <pc:docMk/>
          <pc:sldMk cId="3963613316" sldId="269"/>
        </pc:sldMkLst>
      </pc:sldChg>
      <pc:sldChg chg="add modTransition">
        <pc:chgData name="Danise Rosales" userId="532c27f035401aa5" providerId="LiveId" clId="{BB880051-8B5C-4803-AB5C-693F21C46D97}" dt="2023-07-07T09:29:21.219" v="486"/>
        <pc:sldMkLst>
          <pc:docMk/>
          <pc:sldMk cId="2915333743" sldId="270"/>
        </pc:sldMkLst>
      </pc:sldChg>
      <pc:sldMasterChg chg="setBg modSldLayout">
        <pc:chgData name="Danise Rosales" userId="532c27f035401aa5" providerId="LiveId" clId="{BB880051-8B5C-4803-AB5C-693F21C46D97}" dt="2023-07-07T09:20:53.452" v="191"/>
        <pc:sldMasterMkLst>
          <pc:docMk/>
          <pc:sldMasterMk cId="3438338977" sldId="2147483648"/>
        </pc:sldMasterMkLst>
        <pc:sldLayoutChg chg="setBg">
          <pc:chgData name="Danise Rosales" userId="532c27f035401aa5" providerId="LiveId" clId="{BB880051-8B5C-4803-AB5C-693F21C46D97}" dt="2023-07-07T09:20:53.452" v="191"/>
          <pc:sldLayoutMkLst>
            <pc:docMk/>
            <pc:sldMasterMk cId="3438338977" sldId="2147483648"/>
            <pc:sldLayoutMk cId="3857545526" sldId="2147483649"/>
          </pc:sldLayoutMkLst>
        </pc:sldLayoutChg>
        <pc:sldLayoutChg chg="setBg">
          <pc:chgData name="Danise Rosales" userId="532c27f035401aa5" providerId="LiveId" clId="{BB880051-8B5C-4803-AB5C-693F21C46D97}" dt="2023-07-07T09:20:53.452" v="191"/>
          <pc:sldLayoutMkLst>
            <pc:docMk/>
            <pc:sldMasterMk cId="3438338977" sldId="2147483648"/>
            <pc:sldLayoutMk cId="4044415876" sldId="2147483650"/>
          </pc:sldLayoutMkLst>
        </pc:sldLayoutChg>
        <pc:sldLayoutChg chg="setBg">
          <pc:chgData name="Danise Rosales" userId="532c27f035401aa5" providerId="LiveId" clId="{BB880051-8B5C-4803-AB5C-693F21C46D97}" dt="2023-07-07T09:20:53.452" v="191"/>
          <pc:sldLayoutMkLst>
            <pc:docMk/>
            <pc:sldMasterMk cId="3438338977" sldId="2147483648"/>
            <pc:sldLayoutMk cId="1451528206" sldId="2147483651"/>
          </pc:sldLayoutMkLst>
        </pc:sldLayoutChg>
        <pc:sldLayoutChg chg="setBg">
          <pc:chgData name="Danise Rosales" userId="532c27f035401aa5" providerId="LiveId" clId="{BB880051-8B5C-4803-AB5C-693F21C46D97}" dt="2023-07-07T09:20:53.452" v="191"/>
          <pc:sldLayoutMkLst>
            <pc:docMk/>
            <pc:sldMasterMk cId="3438338977" sldId="2147483648"/>
            <pc:sldLayoutMk cId="61883882" sldId="2147483652"/>
          </pc:sldLayoutMkLst>
        </pc:sldLayoutChg>
        <pc:sldLayoutChg chg="setBg">
          <pc:chgData name="Danise Rosales" userId="532c27f035401aa5" providerId="LiveId" clId="{BB880051-8B5C-4803-AB5C-693F21C46D97}" dt="2023-07-07T09:20:53.452" v="191"/>
          <pc:sldLayoutMkLst>
            <pc:docMk/>
            <pc:sldMasterMk cId="3438338977" sldId="2147483648"/>
            <pc:sldLayoutMk cId="3914156163" sldId="2147483653"/>
          </pc:sldLayoutMkLst>
        </pc:sldLayoutChg>
        <pc:sldLayoutChg chg="setBg">
          <pc:chgData name="Danise Rosales" userId="532c27f035401aa5" providerId="LiveId" clId="{BB880051-8B5C-4803-AB5C-693F21C46D97}" dt="2023-07-07T09:20:53.452" v="191"/>
          <pc:sldLayoutMkLst>
            <pc:docMk/>
            <pc:sldMasterMk cId="3438338977" sldId="2147483648"/>
            <pc:sldLayoutMk cId="1847394350" sldId="2147483654"/>
          </pc:sldLayoutMkLst>
        </pc:sldLayoutChg>
        <pc:sldLayoutChg chg="setBg">
          <pc:chgData name="Danise Rosales" userId="532c27f035401aa5" providerId="LiveId" clId="{BB880051-8B5C-4803-AB5C-693F21C46D97}" dt="2023-07-07T09:20:53.452" v="191"/>
          <pc:sldLayoutMkLst>
            <pc:docMk/>
            <pc:sldMasterMk cId="3438338977" sldId="2147483648"/>
            <pc:sldLayoutMk cId="1029186693" sldId="2147483655"/>
          </pc:sldLayoutMkLst>
        </pc:sldLayoutChg>
        <pc:sldLayoutChg chg="setBg">
          <pc:chgData name="Danise Rosales" userId="532c27f035401aa5" providerId="LiveId" clId="{BB880051-8B5C-4803-AB5C-693F21C46D97}" dt="2023-07-07T09:20:53.452" v="191"/>
          <pc:sldLayoutMkLst>
            <pc:docMk/>
            <pc:sldMasterMk cId="3438338977" sldId="2147483648"/>
            <pc:sldLayoutMk cId="647468484" sldId="2147483656"/>
          </pc:sldLayoutMkLst>
        </pc:sldLayoutChg>
        <pc:sldLayoutChg chg="setBg">
          <pc:chgData name="Danise Rosales" userId="532c27f035401aa5" providerId="LiveId" clId="{BB880051-8B5C-4803-AB5C-693F21C46D97}" dt="2023-07-07T09:20:53.452" v="191"/>
          <pc:sldLayoutMkLst>
            <pc:docMk/>
            <pc:sldMasterMk cId="3438338977" sldId="2147483648"/>
            <pc:sldLayoutMk cId="1368543727" sldId="2147483657"/>
          </pc:sldLayoutMkLst>
        </pc:sldLayoutChg>
        <pc:sldLayoutChg chg="setBg">
          <pc:chgData name="Danise Rosales" userId="532c27f035401aa5" providerId="LiveId" clId="{BB880051-8B5C-4803-AB5C-693F21C46D97}" dt="2023-07-07T09:20:53.452" v="191"/>
          <pc:sldLayoutMkLst>
            <pc:docMk/>
            <pc:sldMasterMk cId="3438338977" sldId="2147483648"/>
            <pc:sldLayoutMk cId="486977247" sldId="2147483658"/>
          </pc:sldLayoutMkLst>
        </pc:sldLayoutChg>
        <pc:sldLayoutChg chg="setBg">
          <pc:chgData name="Danise Rosales" userId="532c27f035401aa5" providerId="LiveId" clId="{BB880051-8B5C-4803-AB5C-693F21C46D97}" dt="2023-07-07T09:20:53.452" v="191"/>
          <pc:sldLayoutMkLst>
            <pc:docMk/>
            <pc:sldMasterMk cId="3438338977" sldId="2147483648"/>
            <pc:sldLayoutMk cId="1068485314" sldId="2147483659"/>
          </pc:sldLayoutMkLst>
        </pc:sldLayoutChg>
      </pc:sldMaster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33A79-729A-4E3F-B6E7-AAC9AA672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CF8B5-313A-4C98-1C1F-938D1B16E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8CE98-6AFE-3417-87BE-127249AFC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B89CE-2FEF-B750-7385-EB2763959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163D6-79B3-4099-EC5C-F65F23DD4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545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0B7B7-401E-0855-BEC2-5A66AEC82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8F7615-1578-23FB-8E0D-96B177E4CD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DD069-87D5-9DB9-0D6D-8BCCFF7FC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3A5C2-ABEB-D1AF-BE2A-5B0FB11F9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8987B-3E0D-DC05-7C00-56385D7A1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6977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E9EE13-734A-22AE-EC4A-951756CC6E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BD6669-BF50-082E-6B57-F6CF4F2815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ABA98-F75E-C827-CB1D-494484B1A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A1F18-A4E2-6C26-61AC-79DC63B2F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032A0-F325-78CC-D7C1-347B3CD62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8485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EDAB2-BDBA-AA88-BFC2-D2FEEBE1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3F8D9-53D0-A7D3-5E42-7C847CE37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D2687-1F22-7083-8CC1-F4039CD2A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114B-79E5-6A49-702D-A73CECC2B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92003-2584-57CD-36C0-226B35381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4415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03EA7-7583-1EAC-50B4-367A49246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1E143B-6E60-C867-A8F3-F0B785656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3A99F-8871-11C6-C7C4-BD5C65C3B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3FA03-439A-F8C6-87A6-AEB56FC0C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F5E44-806C-43FA-5394-3A022D752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1528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54C69-41A9-9224-9210-AB4BC3C5E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5510B-FD2C-A5C5-2F1C-180054E8E2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A121B9-7BD9-8103-DD32-89BF98ABA5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204AE8-AD32-851D-5168-ADD593B5D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E33E12-855B-A85E-6515-DC9B3B977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5205E-99B9-6329-8965-C1CC2619D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83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878CD-1142-ACAE-A7BE-5967BF2E7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B0DC34-B8D7-2C68-DE18-E58F31705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2DD843-FB01-E3CF-A6BC-F32CE3008F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7E620E-F598-7092-66BB-AAA5BB890E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DEAB8C-FD39-F00A-C1F7-51B6A55796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DD6FA8-E82B-CFE1-0B7C-4A53BFA55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9E20BD-8FA7-B63B-5598-F46BE5B4F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0B293B-EB39-14B5-0C6F-05B1E15FB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4156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19215-B096-F1E7-4CD1-A1594AB92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D46AD9-EBDC-5F81-9183-B3D3E75A0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EC167D-FCC6-5E32-35D5-61793325F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277F6F-51E0-99AD-532A-A1B6595FC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7394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39D58C-4399-983C-36C7-421611ADC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6096E4-8150-5520-40EF-8726412BE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D188BA-3E95-0651-F8D0-4FE0646D5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186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B82F3-EB76-F6C6-74FE-3EF0D4005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4F69C-E58C-97FF-1CC5-7CF5FDBA8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2CEBC-C3AD-81B3-9BA1-A5C084E824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6F93A4-06D1-0B2C-7879-B3A16EF4B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FF52E-88A3-0E5E-8460-8371DE75B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E6B2D-C430-8C9B-AD10-EC142FAB0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7468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CFADA-C822-244A-7ACE-D1A050810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3DCF5F-3E06-2C9A-3173-0CD6121797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1457D9-4D9F-18F6-4C7D-AFFB586E86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2EF344-1FB1-DF89-07F3-F15A06AB6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98C385-9179-6CB6-1051-6A592C03C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A64196-BC30-98CC-D075-4E38C942D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543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466C3A-B201-342F-A14A-BBF7D982C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A12F1-924E-9B23-F090-2BDFFAB3A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29211-0E55-1B68-02DB-32275AB2A1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8EECE-FDAA-4B3E-B519-0970ECA86995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42122-7508-203E-BF7C-97C63079C0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53210-0D6A-BBC3-4CDE-4542BE3C5A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A5AF7-3872-40AE-94FD-B79957EBF3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8338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svg"/><Relationship Id="rId7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93B53E-631A-06EF-A735-E633DC59F013}"/>
              </a:ext>
            </a:extLst>
          </p:cNvPr>
          <p:cNvSpPr/>
          <p:nvPr/>
        </p:nvSpPr>
        <p:spPr>
          <a:xfrm>
            <a:off x="-8229602" y="2804591"/>
            <a:ext cx="56024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SUNNAKERED</a:t>
            </a:r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97216F-F3F6-E168-F00E-13D38C52AE59}"/>
              </a:ext>
            </a:extLst>
          </p:cNvPr>
          <p:cNvSpPr/>
          <p:nvPr/>
        </p:nvSpPr>
        <p:spPr>
          <a:xfrm>
            <a:off x="-2253167" y="2062460"/>
            <a:ext cx="187743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I AM</a:t>
            </a:r>
          </a:p>
          <a:p>
            <a:pPr algn="ctr"/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1026" name="Picture 2" descr="UK businesses pray Rishi Sunak can sell a Brexit deal – POLITICO">
            <a:extLst>
              <a:ext uri="{FF2B5EF4-FFF2-40B4-BE49-F238E27FC236}">
                <a16:creationId xmlns:a16="http://schemas.microsoft.com/office/drawing/2014/main" id="{AA2B797C-3833-AE60-5C9B-EBF38FCE7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917" y="-552734"/>
            <a:ext cx="12411833" cy="8270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UK businesses pray Rishi Sunak can sell a Brexit deal – POLITICO">
            <a:extLst>
              <a:ext uri="{FF2B5EF4-FFF2-40B4-BE49-F238E27FC236}">
                <a16:creationId xmlns:a16="http://schemas.microsoft.com/office/drawing/2014/main" id="{CD69327E-9E40-E3F5-B473-3CFAB26F1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94" b="99612" l="1207" r="90000">
                        <a14:foregroundMark x1="42155" y1="14489" x2="12414" y2="10349"/>
                        <a14:foregroundMark x1="12414" y1="10349" x2="7672" y2="32212"/>
                        <a14:foregroundMark x1="7672" y1="32212" x2="14310" y2="59250"/>
                        <a14:foregroundMark x1="14310" y1="59250" x2="10172" y2="72704"/>
                        <a14:foregroundMark x1="10172" y1="72704" x2="3707" y2="82665"/>
                        <a14:foregroundMark x1="3707" y1="82665" x2="4397" y2="94179"/>
                        <a14:foregroundMark x1="48534" y1="13583" x2="16810" y2="5692"/>
                        <a14:foregroundMark x1="16810" y1="5692" x2="4741" y2="17076"/>
                        <a14:foregroundMark x1="4741" y1="17076" x2="1293" y2="34023"/>
                        <a14:foregroundMark x1="1293" y1="34023" x2="1983" y2="39327"/>
                        <a14:foregroundMark x1="6207" y1="2587" x2="50000" y2="7374"/>
                        <a14:foregroundMark x1="50000" y1="7374" x2="55172" y2="14618"/>
                        <a14:foregroundMark x1="55172" y1="14618" x2="55948" y2="21734"/>
                        <a14:foregroundMark x1="59914" y1="16041" x2="59914" y2="9961"/>
                        <a14:foregroundMark x1="59914" y1="9961" x2="59138" y2="6986"/>
                        <a14:foregroundMark x1="55259" y1="1423" x2="23621" y2="3234"/>
                        <a14:foregroundMark x1="7759" y1="93920" x2="5776" y2="99612"/>
                        <a14:foregroundMark x1="48793" y1="39327" x2="46207" y2="37646"/>
                        <a14:backgroundMark x1="62586" y1="36093" x2="55948" y2="70763"/>
                        <a14:backgroundMark x1="55948" y1="70763" x2="23707" y2="91462"/>
                        <a14:backgroundMark x1="23707" y1="91462" x2="33448" y2="97801"/>
                        <a14:backgroundMark x1="33448" y1="97801" x2="44224" y2="996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918" y="-502692"/>
            <a:ext cx="12411833" cy="8270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9219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8">
            <a:extLst>
              <a:ext uri="{FF2B5EF4-FFF2-40B4-BE49-F238E27FC236}">
                <a16:creationId xmlns:a16="http://schemas.microsoft.com/office/drawing/2014/main" id="{01908561-5182-F553-41FB-87C9AD31B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2237896"/>
            <a:ext cx="999006" cy="1409452"/>
          </a:xfrm>
        </p:spPr>
      </p:pic>
      <p:pic>
        <p:nvPicPr>
          <p:cNvPr id="9" name="Picture 10">
            <a:extLst>
              <a:ext uri="{FF2B5EF4-FFF2-40B4-BE49-F238E27FC236}">
                <a16:creationId xmlns:a16="http://schemas.microsoft.com/office/drawing/2014/main" id="{77E7C323-2244-56A6-C443-A6B9BC15B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5855" y="2260302"/>
            <a:ext cx="1364640" cy="136464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Picture 12">
            <a:extLst>
              <a:ext uri="{FF2B5EF4-FFF2-40B4-BE49-F238E27FC236}">
                <a16:creationId xmlns:a16="http://schemas.microsoft.com/office/drawing/2014/main" id="{12419A28-E08F-3F90-AE32-357120885D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0693" y="3773798"/>
            <a:ext cx="2319604" cy="130477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5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33E2C494-C2D5-E40D-F77D-58C13F421E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8315242" y="657974"/>
            <a:ext cx="7615370" cy="537115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EDCAB1-1AE1-41B9-69D3-28115834183A}"/>
              </a:ext>
            </a:extLst>
          </p:cNvPr>
          <p:cNvSpPr/>
          <p:nvPr/>
        </p:nvSpPr>
        <p:spPr>
          <a:xfrm>
            <a:off x="0" y="0"/>
            <a:ext cx="4238625" cy="6858000"/>
          </a:xfrm>
          <a:prstGeom prst="rect">
            <a:avLst/>
          </a:prstGeom>
          <a:solidFill>
            <a:srgbClr val="96B1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663BB3-6816-04A0-F66A-266538B57A20}"/>
              </a:ext>
            </a:extLst>
          </p:cNvPr>
          <p:cNvSpPr txBox="1"/>
          <p:nvPr/>
        </p:nvSpPr>
        <p:spPr>
          <a:xfrm>
            <a:off x="9301910" y="1430760"/>
            <a:ext cx="1639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latin typeface="Ysabeau" pitchFamily="2" charset="0"/>
                <a:ea typeface="Ysabeau" pitchFamily="2" charset="0"/>
                <a:cs typeface="Ysabeau" pitchFamily="2" charset="0"/>
              </a:rPr>
              <a:t>Backend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C8CE100-1693-E6DC-987F-B408AF214E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8457" y="1012371"/>
            <a:ext cx="2612571" cy="2612571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F88A3A-AAEA-6854-ED6A-E5C978E384BA}"/>
              </a:ext>
            </a:extLst>
          </p:cNvPr>
          <p:cNvSpPr txBox="1"/>
          <p:nvPr/>
        </p:nvSpPr>
        <p:spPr>
          <a:xfrm>
            <a:off x="347230" y="3419855"/>
            <a:ext cx="33550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Technologies</a:t>
            </a:r>
          </a:p>
        </p:txBody>
      </p:sp>
      <p:sp>
        <p:nvSpPr>
          <p:cNvPr id="12" name="TextBox 16">
            <a:extLst>
              <a:ext uri="{FF2B5EF4-FFF2-40B4-BE49-F238E27FC236}">
                <a16:creationId xmlns:a16="http://schemas.microsoft.com/office/drawing/2014/main" id="{49F8568F-F0FA-03C4-65F4-0F0A31E20759}"/>
              </a:ext>
            </a:extLst>
          </p:cNvPr>
          <p:cNvSpPr txBox="1"/>
          <p:nvPr/>
        </p:nvSpPr>
        <p:spPr>
          <a:xfrm>
            <a:off x="4363413" y="1430759"/>
            <a:ext cx="3053387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1" i="0" u="none" strike="noStrike" kern="1200" cap="none" spc="0" baseline="0" dirty="0">
                <a:solidFill>
                  <a:srgbClr val="000000"/>
                </a:solidFill>
                <a:uFillTx/>
                <a:latin typeface="Ysabeau" pitchFamily="2" charset="0"/>
                <a:ea typeface="Ysabeau" pitchFamily="2" charset="0"/>
                <a:cs typeface="Ysabeau" pitchFamily="2" charset="0"/>
              </a:rPr>
              <a:t>Frontend</a:t>
            </a:r>
          </a:p>
        </p:txBody>
      </p:sp>
      <p:pic>
        <p:nvPicPr>
          <p:cNvPr id="13" name="Graphic 14">
            <a:extLst>
              <a:ext uri="{FF2B5EF4-FFF2-40B4-BE49-F238E27FC236}">
                <a16:creationId xmlns:a16="http://schemas.microsoft.com/office/drawing/2014/main" id="{A6ECF861-B057-15B7-91A3-3D945F59ADE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165964" y="2330839"/>
            <a:ext cx="1238797" cy="127751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Picture 15">
            <a:extLst>
              <a:ext uri="{FF2B5EF4-FFF2-40B4-BE49-F238E27FC236}">
                <a16:creationId xmlns:a16="http://schemas.microsoft.com/office/drawing/2014/main" id="{1EB3EC77-C312-D441-A196-43800FCBB7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2108" y="2290234"/>
            <a:ext cx="2319604" cy="1304775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1714126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FFBE20F0-34A2-6653-8A7D-58628EEA8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0710" y="877049"/>
            <a:ext cx="7615370" cy="537115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AD434AB-CC2C-AB7A-57B1-CEEEECEB1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133" y="1999486"/>
            <a:ext cx="5897669" cy="325091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1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B8FEABF3-7A40-1891-B2CA-829C14F46B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662" y="196952"/>
            <a:ext cx="6391466" cy="6464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EDCAB1-1AE1-41B9-69D3-28115834183A}"/>
              </a:ext>
            </a:extLst>
          </p:cNvPr>
          <p:cNvSpPr/>
          <p:nvPr/>
        </p:nvSpPr>
        <p:spPr>
          <a:xfrm>
            <a:off x="0" y="0"/>
            <a:ext cx="4238625" cy="6858000"/>
          </a:xfrm>
          <a:prstGeom prst="rect">
            <a:avLst/>
          </a:prstGeom>
          <a:solidFill>
            <a:srgbClr val="96B1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2A3009-DCC9-80DF-0512-C11D8A336C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457" y="1012371"/>
            <a:ext cx="2612571" cy="2612571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5CDFB9-5774-69AB-914A-5CA25EAADF44}"/>
              </a:ext>
            </a:extLst>
          </p:cNvPr>
          <p:cNvSpPr txBox="1"/>
          <p:nvPr/>
        </p:nvSpPr>
        <p:spPr>
          <a:xfrm>
            <a:off x="347230" y="3419855"/>
            <a:ext cx="33550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Significant Code</a:t>
            </a:r>
          </a:p>
        </p:txBody>
      </p:sp>
    </p:spTree>
    <p:extLst>
      <p:ext uri="{BB962C8B-B14F-4D97-AF65-F5344CB8AC3E}">
        <p14:creationId xmlns:p14="http://schemas.microsoft.com/office/powerpoint/2010/main" val="2190353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10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2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8" decel="10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EDCAB1-1AE1-41B9-69D3-28115834183A}"/>
              </a:ext>
            </a:extLst>
          </p:cNvPr>
          <p:cNvSpPr/>
          <p:nvPr/>
        </p:nvSpPr>
        <p:spPr>
          <a:xfrm>
            <a:off x="0" y="0"/>
            <a:ext cx="4238625" cy="6858000"/>
          </a:xfrm>
          <a:prstGeom prst="rect">
            <a:avLst/>
          </a:prstGeom>
          <a:solidFill>
            <a:srgbClr val="96B1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663BB3-6816-04A0-F66A-266538B57A20}"/>
              </a:ext>
            </a:extLst>
          </p:cNvPr>
          <p:cNvSpPr txBox="1"/>
          <p:nvPr/>
        </p:nvSpPr>
        <p:spPr>
          <a:xfrm>
            <a:off x="4430598" y="367645"/>
            <a:ext cx="734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Ysabeau" pitchFamily="2" charset="0"/>
                <a:ea typeface="Ysabeau" pitchFamily="2" charset="0"/>
                <a:cs typeface="Ysabeau" pitchFamily="2" charset="0"/>
              </a:rPr>
              <a:t>Your text here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548D18-F50D-E2F3-F5D8-A883676C6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012371"/>
            <a:ext cx="2612571" cy="2612571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15019F-2EBC-D494-9137-62B7443A654E}"/>
              </a:ext>
            </a:extLst>
          </p:cNvPr>
          <p:cNvSpPr txBox="1"/>
          <p:nvPr/>
        </p:nvSpPr>
        <p:spPr>
          <a:xfrm>
            <a:off x="347230" y="3419855"/>
            <a:ext cx="33550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Test Coverage</a:t>
            </a:r>
          </a:p>
        </p:txBody>
      </p:sp>
    </p:spTree>
    <p:extLst>
      <p:ext uri="{BB962C8B-B14F-4D97-AF65-F5344CB8AC3E}">
        <p14:creationId xmlns:p14="http://schemas.microsoft.com/office/powerpoint/2010/main" val="4232147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EDCAB1-1AE1-41B9-69D3-28115834183A}"/>
              </a:ext>
            </a:extLst>
          </p:cNvPr>
          <p:cNvSpPr/>
          <p:nvPr/>
        </p:nvSpPr>
        <p:spPr>
          <a:xfrm>
            <a:off x="0" y="0"/>
            <a:ext cx="4238625" cy="6858000"/>
          </a:xfrm>
          <a:prstGeom prst="rect">
            <a:avLst/>
          </a:prstGeom>
          <a:solidFill>
            <a:srgbClr val="96B1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663BB3-6816-04A0-F66A-266538B57A20}"/>
              </a:ext>
            </a:extLst>
          </p:cNvPr>
          <p:cNvSpPr txBox="1"/>
          <p:nvPr/>
        </p:nvSpPr>
        <p:spPr>
          <a:xfrm>
            <a:off x="4430598" y="367645"/>
            <a:ext cx="734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Ysabeau" pitchFamily="2" charset="0"/>
                <a:ea typeface="Ysabeau" pitchFamily="2" charset="0"/>
                <a:cs typeface="Ysabeau" pitchFamily="2" charset="0"/>
              </a:rPr>
              <a:t>Your text here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1BD4D6-F0F8-6343-4070-93C85478D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012371"/>
            <a:ext cx="2612571" cy="2612571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F4DBE0-AA72-215C-2814-394D4743CDD4}"/>
              </a:ext>
            </a:extLst>
          </p:cNvPr>
          <p:cNvSpPr txBox="1"/>
          <p:nvPr/>
        </p:nvSpPr>
        <p:spPr>
          <a:xfrm>
            <a:off x="347230" y="3419855"/>
            <a:ext cx="33550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Challenges and Solutions </a:t>
            </a:r>
          </a:p>
        </p:txBody>
      </p:sp>
    </p:spTree>
    <p:extLst>
      <p:ext uri="{BB962C8B-B14F-4D97-AF65-F5344CB8AC3E}">
        <p14:creationId xmlns:p14="http://schemas.microsoft.com/office/powerpoint/2010/main" val="3918007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EDCAB1-1AE1-41B9-69D3-28115834183A}"/>
              </a:ext>
            </a:extLst>
          </p:cNvPr>
          <p:cNvSpPr/>
          <p:nvPr/>
        </p:nvSpPr>
        <p:spPr>
          <a:xfrm>
            <a:off x="0" y="0"/>
            <a:ext cx="4238625" cy="6858000"/>
          </a:xfrm>
          <a:prstGeom prst="rect">
            <a:avLst/>
          </a:prstGeom>
          <a:solidFill>
            <a:srgbClr val="96B1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663BB3-6816-04A0-F66A-266538B57A20}"/>
              </a:ext>
            </a:extLst>
          </p:cNvPr>
          <p:cNvSpPr txBox="1"/>
          <p:nvPr/>
        </p:nvSpPr>
        <p:spPr>
          <a:xfrm>
            <a:off x="4430598" y="367645"/>
            <a:ext cx="734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Ysabeau" pitchFamily="2" charset="0"/>
                <a:ea typeface="Ysabeau" pitchFamily="2" charset="0"/>
                <a:cs typeface="Ysabeau" pitchFamily="2" charset="0"/>
              </a:rPr>
              <a:t>Your text here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35ABCF-794D-3676-2A95-989A29325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012371"/>
            <a:ext cx="2612571" cy="2612571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5400A1-D64E-AB88-E360-601BD7019553}"/>
              </a:ext>
            </a:extLst>
          </p:cNvPr>
          <p:cNvSpPr txBox="1"/>
          <p:nvPr/>
        </p:nvSpPr>
        <p:spPr>
          <a:xfrm>
            <a:off x="347230" y="3419855"/>
            <a:ext cx="33550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Future Features</a:t>
            </a:r>
          </a:p>
        </p:txBody>
      </p:sp>
    </p:spTree>
    <p:extLst>
      <p:ext uri="{BB962C8B-B14F-4D97-AF65-F5344CB8AC3E}">
        <p14:creationId xmlns:p14="http://schemas.microsoft.com/office/powerpoint/2010/main" val="4002697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EDCAB1-1AE1-41B9-69D3-28115834183A}"/>
              </a:ext>
            </a:extLst>
          </p:cNvPr>
          <p:cNvSpPr/>
          <p:nvPr/>
        </p:nvSpPr>
        <p:spPr>
          <a:xfrm>
            <a:off x="0" y="0"/>
            <a:ext cx="4238625" cy="6858000"/>
          </a:xfrm>
          <a:prstGeom prst="rect">
            <a:avLst/>
          </a:prstGeom>
          <a:solidFill>
            <a:srgbClr val="96B1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663BB3-6816-04A0-F66A-266538B57A20}"/>
              </a:ext>
            </a:extLst>
          </p:cNvPr>
          <p:cNvSpPr txBox="1"/>
          <p:nvPr/>
        </p:nvSpPr>
        <p:spPr>
          <a:xfrm>
            <a:off x="4430598" y="367645"/>
            <a:ext cx="734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Ysabeau" pitchFamily="2" charset="0"/>
                <a:ea typeface="Ysabeau" pitchFamily="2" charset="0"/>
                <a:cs typeface="Ysabeau" pitchFamily="2" charset="0"/>
              </a:rPr>
              <a:t>Your text here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6EB8ED-A587-438E-1535-28B094105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012371"/>
            <a:ext cx="2612571" cy="2612571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D0EE64A-BEE0-5F2E-A617-73C7304E7FF5}"/>
              </a:ext>
            </a:extLst>
          </p:cNvPr>
          <p:cNvSpPr txBox="1"/>
          <p:nvPr/>
        </p:nvSpPr>
        <p:spPr>
          <a:xfrm>
            <a:off x="347230" y="3419855"/>
            <a:ext cx="33550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What We’ve Learned</a:t>
            </a:r>
          </a:p>
        </p:txBody>
      </p:sp>
    </p:spTree>
    <p:extLst>
      <p:ext uri="{BB962C8B-B14F-4D97-AF65-F5344CB8AC3E}">
        <p14:creationId xmlns:p14="http://schemas.microsoft.com/office/powerpoint/2010/main" val="23110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K businesses pray Rishi Sunak can sell a Brexit deal – POLITICO">
            <a:extLst>
              <a:ext uri="{FF2B5EF4-FFF2-40B4-BE49-F238E27FC236}">
                <a16:creationId xmlns:a16="http://schemas.microsoft.com/office/drawing/2014/main" id="{AA2B797C-3833-AE60-5C9B-EBF38FCE7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917" y="-552734"/>
            <a:ext cx="12411833" cy="8270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97216F-F3F6-E168-F00E-13D38C52AE59}"/>
              </a:ext>
            </a:extLst>
          </p:cNvPr>
          <p:cNvSpPr/>
          <p:nvPr/>
        </p:nvSpPr>
        <p:spPr>
          <a:xfrm>
            <a:off x="7757608" y="1957685"/>
            <a:ext cx="187743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I AM</a:t>
            </a:r>
          </a:p>
          <a:p>
            <a:pPr algn="ctr"/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93B53E-631A-06EF-A735-E633DC59F013}"/>
              </a:ext>
            </a:extLst>
          </p:cNvPr>
          <p:cNvSpPr/>
          <p:nvPr/>
        </p:nvSpPr>
        <p:spPr>
          <a:xfrm>
            <a:off x="6095998" y="2709341"/>
            <a:ext cx="56024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SUNNAKERED</a:t>
            </a:r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Picture 2" descr="UK businesses pray Rishi Sunak can sell a Brexit deal – POLITICO">
            <a:extLst>
              <a:ext uri="{FF2B5EF4-FFF2-40B4-BE49-F238E27FC236}">
                <a16:creationId xmlns:a16="http://schemas.microsoft.com/office/drawing/2014/main" id="{CD69327E-9E40-E3F5-B473-3CFAB26F1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94" b="99612" l="1207" r="90000">
                        <a14:foregroundMark x1="42155" y1="14489" x2="12414" y2="10349"/>
                        <a14:foregroundMark x1="12414" y1="10349" x2="7672" y2="32212"/>
                        <a14:foregroundMark x1="7672" y1="32212" x2="14310" y2="59250"/>
                        <a14:foregroundMark x1="14310" y1="59250" x2="10172" y2="72704"/>
                        <a14:foregroundMark x1="10172" y1="72704" x2="3707" y2="82665"/>
                        <a14:foregroundMark x1="3707" y1="82665" x2="4397" y2="94179"/>
                        <a14:foregroundMark x1="48534" y1="13583" x2="16810" y2="5692"/>
                        <a14:foregroundMark x1="16810" y1="5692" x2="4741" y2="17076"/>
                        <a14:foregroundMark x1="4741" y1="17076" x2="1293" y2="34023"/>
                        <a14:foregroundMark x1="1293" y1="34023" x2="1983" y2="39327"/>
                        <a14:foregroundMark x1="6207" y1="2587" x2="50000" y2="7374"/>
                        <a14:foregroundMark x1="50000" y1="7374" x2="55172" y2="14618"/>
                        <a14:foregroundMark x1="55172" y1="14618" x2="55948" y2="21734"/>
                        <a14:foregroundMark x1="59914" y1="16041" x2="59914" y2="9961"/>
                        <a14:foregroundMark x1="59914" y1="9961" x2="59138" y2="6986"/>
                        <a14:foregroundMark x1="55259" y1="1423" x2="23621" y2="3234"/>
                        <a14:foregroundMark x1="7759" y1="93920" x2="5776" y2="99612"/>
                        <a14:foregroundMark x1="48793" y1="39327" x2="46207" y2="37646"/>
                        <a14:backgroundMark x1="62586" y1="36093" x2="55948" y2="70763"/>
                        <a14:backgroundMark x1="55948" y1="70763" x2="23707" y2="91462"/>
                        <a14:backgroundMark x1="23707" y1="91462" x2="33448" y2="97801"/>
                        <a14:backgroundMark x1="33448" y1="97801" x2="44224" y2="996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918" y="-502692"/>
            <a:ext cx="12411833" cy="8270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388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K businesses pray Rishi Sunak can sell a Brexit deal – POLITICO">
            <a:extLst>
              <a:ext uri="{FF2B5EF4-FFF2-40B4-BE49-F238E27FC236}">
                <a16:creationId xmlns:a16="http://schemas.microsoft.com/office/drawing/2014/main" id="{AA2B797C-3833-AE60-5C9B-EBF38FCE7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917" y="-552734"/>
            <a:ext cx="12411833" cy="8270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UK businesses pray Rishi Sunak can sell a Brexit deal – POLITICO">
            <a:extLst>
              <a:ext uri="{FF2B5EF4-FFF2-40B4-BE49-F238E27FC236}">
                <a16:creationId xmlns:a16="http://schemas.microsoft.com/office/drawing/2014/main" id="{CD69327E-9E40-E3F5-B473-3CFAB26F1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94" b="99612" l="1207" r="90000">
                        <a14:foregroundMark x1="42155" y1="14489" x2="12414" y2="10349"/>
                        <a14:foregroundMark x1="12414" y1="10349" x2="7672" y2="32212"/>
                        <a14:foregroundMark x1="7672" y1="32212" x2="14310" y2="59250"/>
                        <a14:foregroundMark x1="14310" y1="59250" x2="10172" y2="72704"/>
                        <a14:foregroundMark x1="10172" y1="72704" x2="3707" y2="82665"/>
                        <a14:foregroundMark x1="3707" y1="82665" x2="4397" y2="94179"/>
                        <a14:foregroundMark x1="48534" y1="13583" x2="16810" y2="5692"/>
                        <a14:foregroundMark x1="16810" y1="5692" x2="4741" y2="17076"/>
                        <a14:foregroundMark x1="4741" y1="17076" x2="1293" y2="34023"/>
                        <a14:foregroundMark x1="1293" y1="34023" x2="1983" y2="39327"/>
                        <a14:foregroundMark x1="6207" y1="2587" x2="50000" y2="7374"/>
                        <a14:foregroundMark x1="50000" y1="7374" x2="55172" y2="14618"/>
                        <a14:foregroundMark x1="55172" y1="14618" x2="55948" y2="21734"/>
                        <a14:foregroundMark x1="59914" y1="16041" x2="59914" y2="9961"/>
                        <a14:foregroundMark x1="59914" y1="9961" x2="59138" y2="6986"/>
                        <a14:foregroundMark x1="55259" y1="1423" x2="23621" y2="3234"/>
                        <a14:foregroundMark x1="7759" y1="93920" x2="5776" y2="99612"/>
                        <a14:foregroundMark x1="48793" y1="39327" x2="46207" y2="37646"/>
                        <a14:backgroundMark x1="62586" y1="36093" x2="55948" y2="70763"/>
                        <a14:backgroundMark x1="55948" y1="70763" x2="23707" y2="91462"/>
                        <a14:backgroundMark x1="23707" y1="91462" x2="33448" y2="97801"/>
                        <a14:backgroundMark x1="33448" y1="97801" x2="44224" y2="996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918" y="-502692"/>
            <a:ext cx="12411833" cy="8270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97216F-F3F6-E168-F00E-13D38C52AE59}"/>
              </a:ext>
            </a:extLst>
          </p:cNvPr>
          <p:cNvSpPr/>
          <p:nvPr/>
        </p:nvSpPr>
        <p:spPr>
          <a:xfrm>
            <a:off x="-24811398" y="1957685"/>
            <a:ext cx="67015462" cy="657102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1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I AM</a:t>
            </a:r>
          </a:p>
          <a:p>
            <a:pPr algn="ctr"/>
            <a:endParaRPr lang="en-US" sz="21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93B53E-631A-06EF-A735-E633DC59F013}"/>
              </a:ext>
            </a:extLst>
          </p:cNvPr>
          <p:cNvSpPr/>
          <p:nvPr/>
        </p:nvSpPr>
        <p:spPr>
          <a:xfrm>
            <a:off x="-103760134" y="-27080849"/>
            <a:ext cx="214053213" cy="3290131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1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SUNNAKERED</a:t>
            </a:r>
            <a:endParaRPr lang="en-US" sz="21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F2AFF7-6FCA-430A-CB12-1326F9D80805}"/>
              </a:ext>
            </a:extLst>
          </p:cNvPr>
          <p:cNvSpPr txBox="1"/>
          <p:nvPr/>
        </p:nvSpPr>
        <p:spPr>
          <a:xfrm>
            <a:off x="4049681" y="5619397"/>
            <a:ext cx="1349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atin typeface="Arial Black" panose="020B0A04020102020204" pitchFamily="34" charset="0"/>
              </a:rPr>
              <a:t>Abbi</a:t>
            </a:r>
            <a:r>
              <a:rPr lang="en-GB" sz="3200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EDB486-EA00-647E-113B-0811590C161B}"/>
              </a:ext>
            </a:extLst>
          </p:cNvPr>
          <p:cNvSpPr txBox="1"/>
          <p:nvPr/>
        </p:nvSpPr>
        <p:spPr>
          <a:xfrm>
            <a:off x="5399510" y="5619397"/>
            <a:ext cx="1877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atin typeface="Arial Black" panose="020B0A04020102020204" pitchFamily="34" charset="0"/>
              </a:rPr>
              <a:t>Danise</a:t>
            </a:r>
            <a:endParaRPr lang="en-GB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D55ACF-D46B-C7FE-648D-75FBC836C766}"/>
              </a:ext>
            </a:extLst>
          </p:cNvPr>
          <p:cNvSpPr txBox="1"/>
          <p:nvPr/>
        </p:nvSpPr>
        <p:spPr>
          <a:xfrm>
            <a:off x="7026483" y="5623797"/>
            <a:ext cx="1877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err="1">
                <a:latin typeface="Arial Black" panose="020B0A04020102020204" pitchFamily="34" charset="0"/>
              </a:rPr>
              <a:t>Mahir</a:t>
            </a:r>
            <a:endParaRPr lang="en-GB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280897-7191-03E4-3B13-97152AA47780}"/>
              </a:ext>
            </a:extLst>
          </p:cNvPr>
          <p:cNvSpPr txBox="1"/>
          <p:nvPr/>
        </p:nvSpPr>
        <p:spPr>
          <a:xfrm>
            <a:off x="8588805" y="5619396"/>
            <a:ext cx="1877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err="1">
                <a:latin typeface="Arial Black" panose="020B0A04020102020204" pitchFamily="34" charset="0"/>
              </a:rPr>
              <a:t>Yassif</a:t>
            </a:r>
            <a:endParaRPr lang="en-GB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267BA-CFE0-A1DC-691A-20FC4F73000D}"/>
              </a:ext>
            </a:extLst>
          </p:cNvPr>
          <p:cNvSpPr txBox="1"/>
          <p:nvPr/>
        </p:nvSpPr>
        <p:spPr>
          <a:xfrm>
            <a:off x="9821057" y="5623797"/>
            <a:ext cx="1877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atin typeface="Arial Black" panose="020B0A04020102020204" pitchFamily="34" charset="0"/>
              </a:rPr>
              <a:t>YF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022142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31B981-2874-AA4B-3DCF-9D99605A83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9000"/>
                    </a14:imgEffect>
                    <a14:imgEffect>
                      <a14:colorTemperature colorTemp="1500"/>
                    </a14:imgEffect>
                    <a14:imgEffect>
                      <a14:saturation sat="336000"/>
                    </a14:imgEffect>
                    <a14:imgEffect>
                      <a14:brightnessContrast bright="65000" contrast="-7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52675" y="-104775"/>
            <a:ext cx="7486650" cy="74866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8485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31B981-2874-AA4B-3DCF-9D99605A83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9000"/>
                    </a14:imgEffect>
                    <a14:imgEffect>
                      <a14:colorTemperature colorTemp="1500"/>
                    </a14:imgEffect>
                    <a14:imgEffect>
                      <a14:saturation sat="336000"/>
                    </a14:imgEffect>
                    <a14:imgEffect>
                      <a14:brightnessContrast bright="65000" contrast="-7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52675" y="-104775"/>
            <a:ext cx="7486650" cy="74866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15333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31B981-2874-AA4B-3DCF-9D99605A8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0" y="0"/>
            <a:ext cx="6267450" cy="6267450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74F526-6503-7A45-A20D-8E4992A40C2A}"/>
              </a:ext>
            </a:extLst>
          </p:cNvPr>
          <p:cNvSpPr txBox="1"/>
          <p:nvPr/>
        </p:nvSpPr>
        <p:spPr>
          <a:xfrm>
            <a:off x="3457575" y="4829175"/>
            <a:ext cx="6134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b="1" dirty="0">
                <a:latin typeface="Ysabeau" pitchFamily="2" charset="0"/>
                <a:ea typeface="Ysabeau" pitchFamily="2" charset="0"/>
                <a:cs typeface="Ysabeau" pitchFamily="2" charset="0"/>
              </a:rPr>
              <a:t>Florin       County</a:t>
            </a:r>
          </a:p>
          <a:p>
            <a:pPr algn="ctr"/>
            <a:r>
              <a:rPr lang="en-GB" sz="5400" b="1" dirty="0">
                <a:latin typeface="Ysabeau" pitchFamily="2" charset="0"/>
                <a:ea typeface="Ysabeau" pitchFamily="2" charset="0"/>
                <a:cs typeface="Ysabeau" pitchFamily="2" charset="0"/>
              </a:rPr>
              <a:t>Council</a:t>
            </a:r>
          </a:p>
        </p:txBody>
      </p:sp>
    </p:spTree>
    <p:extLst>
      <p:ext uri="{BB962C8B-B14F-4D97-AF65-F5344CB8AC3E}">
        <p14:creationId xmlns:p14="http://schemas.microsoft.com/office/powerpoint/2010/main" val="3628119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6BDAA56-4C77-7CC3-09E8-CD5647A2CF41}"/>
              </a:ext>
            </a:extLst>
          </p:cNvPr>
          <p:cNvSpPr txBox="1"/>
          <p:nvPr/>
        </p:nvSpPr>
        <p:spPr>
          <a:xfrm>
            <a:off x="5068956" y="775252"/>
            <a:ext cx="622189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Ysabeau" pitchFamily="2" charset="0"/>
                <a:ea typeface="Ysabeau" pitchFamily="2" charset="0"/>
                <a:cs typeface="Ysabeau" pitchFamily="2" charset="0"/>
              </a:rPr>
              <a:t>Tackling the issues faced by Florin County:</a:t>
            </a:r>
          </a:p>
          <a:p>
            <a:endParaRPr lang="en-US" sz="2800" dirty="0">
              <a:latin typeface="Ysabeau" pitchFamily="2" charset="0"/>
              <a:ea typeface="Ysabeau" pitchFamily="2" charset="0"/>
              <a:cs typeface="Ysabeau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Ysabeau" pitchFamily="2" charset="0"/>
                <a:ea typeface="Ysabeau" pitchFamily="2" charset="0"/>
                <a:cs typeface="Ysabeau" pitchFamily="2" charset="0"/>
              </a:rPr>
              <a:t>Budget cuts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Ysabeau" pitchFamily="2" charset="0"/>
                <a:ea typeface="Ysabeau" pitchFamily="2" charset="0"/>
                <a:cs typeface="Ysabeau" pitchFamily="2" charset="0"/>
              </a:rPr>
              <a:t>Lack of community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Ysabeau" pitchFamily="2" charset="0"/>
                <a:ea typeface="Ysabeau" pitchFamily="2" charset="0"/>
                <a:cs typeface="Ysabeau" pitchFamily="2" charset="0"/>
              </a:rPr>
              <a:t>Poor communication between residents and council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Ysabeau" pitchFamily="2" charset="0"/>
              <a:ea typeface="Ysabeau" pitchFamily="2" charset="0"/>
              <a:cs typeface="Ysabeau" pitchFamily="2" charset="0"/>
            </a:endParaRPr>
          </a:p>
          <a:p>
            <a:endParaRPr lang="en-US" sz="2800" dirty="0">
              <a:latin typeface="Ysabeau" pitchFamily="2" charset="0"/>
              <a:ea typeface="Ysabeau" pitchFamily="2" charset="0"/>
              <a:cs typeface="Ysabeau" pitchFamily="2" charset="0"/>
            </a:endParaRPr>
          </a:p>
          <a:p>
            <a:r>
              <a:rPr lang="en-US" sz="2800" dirty="0">
                <a:latin typeface="Ysabeau" pitchFamily="2" charset="0"/>
                <a:ea typeface="Ysabeau" pitchFamily="2" charset="0"/>
                <a:cs typeface="Ysabeau" pitchFamily="2" charset="0"/>
              </a:rPr>
              <a:t>Implemented different features to address these issues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EDCAB1-1AE1-41B9-69D3-28115834183A}"/>
              </a:ext>
            </a:extLst>
          </p:cNvPr>
          <p:cNvSpPr/>
          <p:nvPr/>
        </p:nvSpPr>
        <p:spPr>
          <a:xfrm>
            <a:off x="0" y="0"/>
            <a:ext cx="4238625" cy="6858000"/>
          </a:xfrm>
          <a:prstGeom prst="rect">
            <a:avLst/>
          </a:prstGeom>
          <a:solidFill>
            <a:srgbClr val="96B1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64113E-DCD0-4F32-308B-06FA103ED556}"/>
              </a:ext>
            </a:extLst>
          </p:cNvPr>
          <p:cNvSpPr txBox="1"/>
          <p:nvPr/>
        </p:nvSpPr>
        <p:spPr>
          <a:xfrm>
            <a:off x="277291" y="3429000"/>
            <a:ext cx="34184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Purpose of</a:t>
            </a:r>
          </a:p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   Solution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495BF0-1777-867A-6F4A-FAAEC2133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012371"/>
            <a:ext cx="2612571" cy="261257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96039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A35E8F-FC57-11E4-88D6-B74ABE7D87CB}"/>
              </a:ext>
            </a:extLst>
          </p:cNvPr>
          <p:cNvSpPr txBox="1"/>
          <p:nvPr/>
        </p:nvSpPr>
        <p:spPr>
          <a:xfrm>
            <a:off x="4430598" y="367645"/>
            <a:ext cx="734348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Ysabeau" pitchFamily="2" charset="0"/>
                <a:ea typeface="Ysabeau" pitchFamily="2" charset="0"/>
                <a:cs typeface="Ysabeau" pitchFamily="2" charset="0"/>
              </a:rPr>
              <a:t>4 key stages: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latin typeface="Ysabeau" pitchFamily="2" charset="0"/>
              <a:ea typeface="Ysabeau" pitchFamily="2" charset="0"/>
              <a:cs typeface="Ysabeau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Ysabeau" pitchFamily="2" charset="0"/>
                <a:ea typeface="Ysabeau" pitchFamily="2" charset="0"/>
                <a:cs typeface="Ysabeau" pitchFamily="2" charset="0"/>
              </a:rPr>
              <a:t>Research: Analysing the problem statement, stakeholder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latin typeface="Ysabeau" pitchFamily="2" charset="0"/>
              <a:ea typeface="Ysabeau" pitchFamily="2" charset="0"/>
              <a:cs typeface="Ysabeau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Ysabeau" pitchFamily="2" charset="0"/>
                <a:ea typeface="Ysabeau" pitchFamily="2" charset="0"/>
                <a:cs typeface="Ysabeau" pitchFamily="2" charset="0"/>
              </a:rPr>
              <a:t>Design: Discussed themes, created wireframes, ERD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latin typeface="Ysabeau" pitchFamily="2" charset="0"/>
              <a:ea typeface="Ysabeau" pitchFamily="2" charset="0"/>
              <a:cs typeface="Ysabeau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Ysabeau" pitchFamily="2" charset="0"/>
                <a:ea typeface="Ysabeau" pitchFamily="2" charset="0"/>
                <a:cs typeface="Ysabeau" pitchFamily="2" charset="0"/>
              </a:rPr>
              <a:t>Development: Worked on parts of the project based off strengths, maintained constant communication throughout this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>
              <a:latin typeface="Ysabeau" pitchFamily="2" charset="0"/>
              <a:ea typeface="Ysabeau" pitchFamily="2" charset="0"/>
              <a:cs typeface="Ysabeau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Ysabeau" pitchFamily="2" charset="0"/>
                <a:ea typeface="Ysabeau" pitchFamily="2" charset="0"/>
                <a:cs typeface="Ysabeau" pitchFamily="2" charset="0"/>
              </a:rPr>
              <a:t>Testing: Testing different functions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3A66E9F-28E7-2FCB-5A71-ACEA3E7905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97" t="21860" r="8148" b="19444"/>
          <a:stretch/>
        </p:blipFill>
        <p:spPr>
          <a:xfrm>
            <a:off x="4957082" y="1333499"/>
            <a:ext cx="7000876" cy="40253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AC00E5-B278-6D78-A125-08958CE281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45" t="25417" r="16945" b="19306"/>
          <a:stretch/>
        </p:blipFill>
        <p:spPr>
          <a:xfrm>
            <a:off x="4537807" y="1333499"/>
            <a:ext cx="6800851" cy="37909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F5B3E22-BB7A-7794-5088-4A70747B8B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85" t="17897" r="24167" b="13333"/>
          <a:stretch/>
        </p:blipFill>
        <p:spPr>
          <a:xfrm>
            <a:off x="4510140" y="730886"/>
            <a:ext cx="7432676" cy="539622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EDCAB1-1AE1-41B9-69D3-28115834183A}"/>
              </a:ext>
            </a:extLst>
          </p:cNvPr>
          <p:cNvSpPr/>
          <p:nvPr/>
        </p:nvSpPr>
        <p:spPr>
          <a:xfrm>
            <a:off x="0" y="0"/>
            <a:ext cx="4238625" cy="6858000"/>
          </a:xfrm>
          <a:prstGeom prst="rect">
            <a:avLst/>
          </a:prstGeom>
          <a:solidFill>
            <a:srgbClr val="96B1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77C2FE-903D-45AB-7E2E-9252A24C75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457" y="1012371"/>
            <a:ext cx="2612571" cy="2612571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63BEC3-7917-3183-0D0F-7971B1D7FAB9}"/>
              </a:ext>
            </a:extLst>
          </p:cNvPr>
          <p:cNvSpPr txBox="1"/>
          <p:nvPr/>
        </p:nvSpPr>
        <p:spPr>
          <a:xfrm>
            <a:off x="347230" y="3419855"/>
            <a:ext cx="33550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Planning</a:t>
            </a:r>
          </a:p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and </a:t>
            </a:r>
          </a:p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Delivery </a:t>
            </a:r>
          </a:p>
        </p:txBody>
      </p:sp>
    </p:spTree>
    <p:extLst>
      <p:ext uri="{BB962C8B-B14F-4D97-AF65-F5344CB8AC3E}">
        <p14:creationId xmlns:p14="http://schemas.microsoft.com/office/powerpoint/2010/main" val="1227679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accel="48000" decel="48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2" accel="48000" decel="48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accel="48000" decel="48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2" accel="48000" decel="48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accel="48000" decel="48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xit" presetSubtype="2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EDCAB1-1AE1-41B9-69D3-28115834183A}"/>
              </a:ext>
            </a:extLst>
          </p:cNvPr>
          <p:cNvSpPr/>
          <p:nvPr/>
        </p:nvSpPr>
        <p:spPr>
          <a:xfrm>
            <a:off x="0" y="0"/>
            <a:ext cx="4238625" cy="6858000"/>
          </a:xfrm>
          <a:prstGeom prst="rect">
            <a:avLst/>
          </a:prstGeom>
          <a:solidFill>
            <a:srgbClr val="96B1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DD0CF6-7A05-51DF-DE4B-4BE870883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012371"/>
            <a:ext cx="2612571" cy="2612571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1F2011-1F62-B73E-9E41-3A3D03B4B6FE}"/>
              </a:ext>
            </a:extLst>
          </p:cNvPr>
          <p:cNvSpPr txBox="1"/>
          <p:nvPr/>
        </p:nvSpPr>
        <p:spPr>
          <a:xfrm>
            <a:off x="347230" y="3419855"/>
            <a:ext cx="33550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latin typeface="Ysabeau" pitchFamily="2" charset="0"/>
                <a:ea typeface="Ysabeau" pitchFamily="2" charset="0"/>
                <a:cs typeface="Ysabeau" pitchFamily="2" charset="0"/>
              </a:rPr>
              <a:t>Demo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063A6F-7255-2ED8-2462-A16FB1D51C77}"/>
              </a:ext>
            </a:extLst>
          </p:cNvPr>
          <p:cNvSpPr txBox="1"/>
          <p:nvPr/>
        </p:nvSpPr>
        <p:spPr>
          <a:xfrm>
            <a:off x="9301910" y="-721890"/>
            <a:ext cx="1639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latin typeface="Ysabeau" pitchFamily="2" charset="0"/>
                <a:ea typeface="Ysabeau" pitchFamily="2" charset="0"/>
                <a:cs typeface="Ysabeau" pitchFamily="2" charset="0"/>
              </a:rPr>
              <a:t>Backend</a:t>
            </a:r>
          </a:p>
        </p:txBody>
      </p:sp>
      <p:sp>
        <p:nvSpPr>
          <p:cNvPr id="20" name="TextBox 16">
            <a:extLst>
              <a:ext uri="{FF2B5EF4-FFF2-40B4-BE49-F238E27FC236}">
                <a16:creationId xmlns:a16="http://schemas.microsoft.com/office/drawing/2014/main" id="{0C55469F-85B2-7F4A-3E00-F15E14872D74}"/>
              </a:ext>
            </a:extLst>
          </p:cNvPr>
          <p:cNvSpPr txBox="1"/>
          <p:nvPr/>
        </p:nvSpPr>
        <p:spPr>
          <a:xfrm>
            <a:off x="4363413" y="-721891"/>
            <a:ext cx="3053387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1" i="0" u="none" strike="noStrike" kern="1200" cap="none" spc="0" baseline="0" dirty="0">
                <a:solidFill>
                  <a:srgbClr val="000000"/>
                </a:solidFill>
                <a:uFillTx/>
                <a:latin typeface="Ysabeau" pitchFamily="2" charset="0"/>
                <a:ea typeface="Ysabeau" pitchFamily="2" charset="0"/>
                <a:cs typeface="Ysabeau" pitchFamily="2" charset="0"/>
              </a:rPr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814953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125</Words>
  <Application>Microsoft Office PowerPoint</Application>
  <PresentationFormat>Widescreen</PresentationFormat>
  <Paragraphs>50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Ysabeau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Danise Rosales</dc:creator>
  <cp:lastModifiedBy>Danise Rosales</cp:lastModifiedBy>
  <cp:revision>1</cp:revision>
  <dcterms:created xsi:type="dcterms:W3CDTF">2023-07-07T09:01:53Z</dcterms:created>
  <dcterms:modified xsi:type="dcterms:W3CDTF">2023-07-07T10:20:49Z</dcterms:modified>
</cp:coreProperties>
</file>

<file path=docProps/thumbnail.jpeg>
</file>